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7" r:id="rId4"/>
    <p:sldId id="276" r:id="rId5"/>
    <p:sldId id="291" r:id="rId6"/>
    <p:sldId id="292" r:id="rId7"/>
    <p:sldId id="297" r:id="rId8"/>
    <p:sldId id="298" r:id="rId9"/>
    <p:sldId id="258" r:id="rId10"/>
    <p:sldId id="299" r:id="rId11"/>
    <p:sldId id="273" r:id="rId12"/>
    <p:sldId id="300" r:id="rId13"/>
    <p:sldId id="289" r:id="rId14"/>
    <p:sldId id="280" r:id="rId15"/>
    <p:sldId id="290" r:id="rId16"/>
    <p:sldId id="293" r:id="rId17"/>
    <p:sldId id="295" r:id="rId18"/>
    <p:sldId id="301" r:id="rId19"/>
    <p:sldId id="294" r:id="rId20"/>
    <p:sldId id="302" r:id="rId21"/>
    <p:sldId id="270" r:id="rId22"/>
    <p:sldId id="271" r:id="rId23"/>
    <p:sldId id="286" r:id="rId24"/>
    <p:sldId id="296" r:id="rId25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3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521EC-A432-48C6-BF96-E79E2B50B4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FACFC4-7CE6-47C5-9078-3E1B47E03EB9}">
      <dgm:prSet custT="1"/>
      <dgm:spPr/>
      <dgm:t>
        <a:bodyPr/>
        <a:lstStyle/>
        <a:p>
          <a:r>
            <a:rPr lang="hr-HR" sz="2400" dirty="0"/>
            <a:t>Benediktinski samostani nositelji pismenosti i kulture</a:t>
          </a:r>
          <a:endParaRPr lang="en-US" sz="2400" dirty="0"/>
        </a:p>
      </dgm:t>
    </dgm:pt>
    <dgm:pt modelId="{44255EE7-46CA-4F4A-A902-23BE4E0D92E7}" type="parTrans" cxnId="{7D5CD4F6-55AC-4933-A5FC-47B49DAF9A04}">
      <dgm:prSet/>
      <dgm:spPr/>
      <dgm:t>
        <a:bodyPr/>
        <a:lstStyle/>
        <a:p>
          <a:endParaRPr lang="en-US"/>
        </a:p>
      </dgm:t>
    </dgm:pt>
    <dgm:pt modelId="{1A6884F7-2B33-48B3-9C56-EE05EDCBFD52}" type="sibTrans" cxnId="{7D5CD4F6-55AC-4933-A5FC-47B49DAF9A04}">
      <dgm:prSet/>
      <dgm:spPr/>
      <dgm:t>
        <a:bodyPr/>
        <a:lstStyle/>
        <a:p>
          <a:endParaRPr lang="en-US"/>
        </a:p>
      </dgm:t>
    </dgm:pt>
    <dgm:pt modelId="{2688D517-3D7C-4EDD-A8E0-103F48C7759F}">
      <dgm:prSet custT="1"/>
      <dgm:spPr/>
      <dgm:t>
        <a:bodyPr/>
        <a:lstStyle/>
        <a:p>
          <a:r>
            <a:rPr lang="hr-HR" sz="2400" dirty="0"/>
            <a:t>Mjesta pisanja i prepisivanja evanđelistara, misala, molitvenika i drugih knjiga</a:t>
          </a:r>
          <a:endParaRPr lang="en-US" sz="2400" dirty="0"/>
        </a:p>
      </dgm:t>
    </dgm:pt>
    <dgm:pt modelId="{A139B18E-DF7E-44EB-AD9C-556346DE6711}" type="parTrans" cxnId="{90E71C0F-3955-4BD6-B406-D42DB7DF7A4B}">
      <dgm:prSet/>
      <dgm:spPr/>
      <dgm:t>
        <a:bodyPr/>
        <a:lstStyle/>
        <a:p>
          <a:endParaRPr lang="hr-HR"/>
        </a:p>
      </dgm:t>
    </dgm:pt>
    <dgm:pt modelId="{CAB7A644-8727-4CAC-94F2-61C553BBFF83}" type="sibTrans" cxnId="{90E71C0F-3955-4BD6-B406-D42DB7DF7A4B}">
      <dgm:prSet/>
      <dgm:spPr/>
      <dgm:t>
        <a:bodyPr/>
        <a:lstStyle/>
        <a:p>
          <a:endParaRPr lang="hr-HR"/>
        </a:p>
      </dgm:t>
    </dgm:pt>
    <dgm:pt modelId="{9AFCBDDA-C215-4C54-B6DB-AD56DF9299D0}">
      <dgm:prSet custT="1"/>
      <dgm:spPr/>
      <dgm:t>
        <a:bodyPr/>
        <a:lstStyle/>
        <a:p>
          <a:r>
            <a:rPr lang="hr-HR" sz="2400" dirty="0"/>
            <a:t>Mjesta gdje se njegovala latinica i latinska pismenost</a:t>
          </a:r>
          <a:endParaRPr lang="en-US" sz="2400" dirty="0"/>
        </a:p>
      </dgm:t>
    </dgm:pt>
    <dgm:pt modelId="{5E52C3CA-BE9B-49CF-8911-2FAB40F68854}" type="parTrans" cxnId="{5369A2A0-7E94-4901-A43C-932562E15398}">
      <dgm:prSet/>
      <dgm:spPr/>
      <dgm:t>
        <a:bodyPr/>
        <a:lstStyle/>
        <a:p>
          <a:endParaRPr lang="hr-HR"/>
        </a:p>
      </dgm:t>
    </dgm:pt>
    <dgm:pt modelId="{761827F3-480D-4D36-882E-21B9588129AA}" type="sibTrans" cxnId="{5369A2A0-7E94-4901-A43C-932562E15398}">
      <dgm:prSet/>
      <dgm:spPr/>
      <dgm:t>
        <a:bodyPr/>
        <a:lstStyle/>
        <a:p>
          <a:endParaRPr lang="hr-HR"/>
        </a:p>
      </dgm:t>
    </dgm:pt>
    <dgm:pt modelId="{0C09AC2E-8383-4AE9-99C0-3329074A99BF}">
      <dgm:prSet custT="1"/>
      <dgm:spPr/>
      <dgm:t>
        <a:bodyPr/>
        <a:lstStyle/>
        <a:p>
          <a:r>
            <a:rPr lang="hr-HR" sz="2400" dirty="0"/>
            <a:t>Knjige i kameni zapisi na oltarnim pregradama</a:t>
          </a:r>
          <a:endParaRPr lang="en-US" sz="2400" dirty="0"/>
        </a:p>
      </dgm:t>
    </dgm:pt>
    <dgm:pt modelId="{CA97EF4B-4005-4411-86A4-22CFF5E12635}" type="parTrans" cxnId="{A6F149CF-89D8-4D52-8F11-A76B9515C67F}">
      <dgm:prSet/>
      <dgm:spPr/>
      <dgm:t>
        <a:bodyPr/>
        <a:lstStyle/>
        <a:p>
          <a:endParaRPr lang="hr-HR"/>
        </a:p>
      </dgm:t>
    </dgm:pt>
    <dgm:pt modelId="{09370479-301D-4E12-9B90-E63ADD0169D6}" type="sibTrans" cxnId="{A6F149CF-89D8-4D52-8F11-A76B9515C67F}">
      <dgm:prSet/>
      <dgm:spPr/>
      <dgm:t>
        <a:bodyPr/>
        <a:lstStyle/>
        <a:p>
          <a:endParaRPr lang="hr-HR"/>
        </a:p>
      </dgm:t>
    </dgm:pt>
    <dgm:pt modelId="{AA027500-7298-4E1E-96C1-3B7408FA9D6A}" type="pres">
      <dgm:prSet presAssocID="{71E521EC-A432-48C6-BF96-E79E2B50B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62C227C-1774-4D06-85C5-63C9BA341BBA}" type="pres">
      <dgm:prSet presAssocID="{19FACFC4-7CE6-47C5-9078-3E1B47E03E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3FF8C8-FA1C-44DB-92ED-788A7D1EBDC5}" type="pres">
      <dgm:prSet presAssocID="{1A6884F7-2B33-48B3-9C56-EE05EDCBFD52}" presName="spacer" presStyleCnt="0"/>
      <dgm:spPr/>
    </dgm:pt>
    <dgm:pt modelId="{BBC3DEE1-69DE-4072-9982-9A395DF7C570}" type="pres">
      <dgm:prSet presAssocID="{2688D517-3D7C-4EDD-A8E0-103F48C7759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6AE5C58-D9A8-41EE-A58B-BBB2EEB26976}" type="pres">
      <dgm:prSet presAssocID="{CAB7A644-8727-4CAC-94F2-61C553BBFF83}" presName="spacer" presStyleCnt="0"/>
      <dgm:spPr/>
    </dgm:pt>
    <dgm:pt modelId="{C38D57D7-911B-44CC-BC9B-EA269D497252}" type="pres">
      <dgm:prSet presAssocID="{9AFCBDDA-C215-4C54-B6DB-AD56DF9299D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30793B-1986-465E-BDEC-4582F6DA9AA8}" type="pres">
      <dgm:prSet presAssocID="{761827F3-480D-4D36-882E-21B9588129AA}" presName="spacer" presStyleCnt="0"/>
      <dgm:spPr/>
    </dgm:pt>
    <dgm:pt modelId="{23E8FA9C-BDF2-4B33-A488-65EF3E5E3E43}" type="pres">
      <dgm:prSet presAssocID="{0C09AC2E-8383-4AE9-99C0-3329074A99B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D5CD4F6-55AC-4933-A5FC-47B49DAF9A04}" srcId="{71E521EC-A432-48C6-BF96-E79E2B50B48A}" destId="{19FACFC4-7CE6-47C5-9078-3E1B47E03EB9}" srcOrd="0" destOrd="0" parTransId="{44255EE7-46CA-4F4A-A902-23BE4E0D92E7}" sibTransId="{1A6884F7-2B33-48B3-9C56-EE05EDCBFD52}"/>
    <dgm:cxn modelId="{ABBC2CE9-36F3-41F3-BAD0-C9574836D00C}" type="presOf" srcId="{71E521EC-A432-48C6-BF96-E79E2B50B48A}" destId="{AA027500-7298-4E1E-96C1-3B7408FA9D6A}" srcOrd="0" destOrd="0" presId="urn:microsoft.com/office/officeart/2005/8/layout/vList2"/>
    <dgm:cxn modelId="{FEFEB602-4D6A-4B4D-9810-E5500F912227}" type="presOf" srcId="{19FACFC4-7CE6-47C5-9078-3E1B47E03EB9}" destId="{C62C227C-1774-4D06-85C5-63C9BA341BBA}" srcOrd="0" destOrd="0" presId="urn:microsoft.com/office/officeart/2005/8/layout/vList2"/>
    <dgm:cxn modelId="{D9CFB9DC-7891-4EB8-91A4-D274DEE5EFB7}" type="presOf" srcId="{2688D517-3D7C-4EDD-A8E0-103F48C7759F}" destId="{BBC3DEE1-69DE-4072-9982-9A395DF7C570}" srcOrd="0" destOrd="0" presId="urn:microsoft.com/office/officeart/2005/8/layout/vList2"/>
    <dgm:cxn modelId="{5369A2A0-7E94-4901-A43C-932562E15398}" srcId="{71E521EC-A432-48C6-BF96-E79E2B50B48A}" destId="{9AFCBDDA-C215-4C54-B6DB-AD56DF9299D0}" srcOrd="2" destOrd="0" parTransId="{5E52C3CA-BE9B-49CF-8911-2FAB40F68854}" sibTransId="{761827F3-480D-4D36-882E-21B9588129AA}"/>
    <dgm:cxn modelId="{9ACD55AD-D78F-4917-9189-5B971BDAFA14}" type="presOf" srcId="{0C09AC2E-8383-4AE9-99C0-3329074A99BF}" destId="{23E8FA9C-BDF2-4B33-A488-65EF3E5E3E43}" srcOrd="0" destOrd="0" presId="urn:microsoft.com/office/officeart/2005/8/layout/vList2"/>
    <dgm:cxn modelId="{A6F149CF-89D8-4D52-8F11-A76B9515C67F}" srcId="{71E521EC-A432-48C6-BF96-E79E2B50B48A}" destId="{0C09AC2E-8383-4AE9-99C0-3329074A99BF}" srcOrd="3" destOrd="0" parTransId="{CA97EF4B-4005-4411-86A4-22CFF5E12635}" sibTransId="{09370479-301D-4E12-9B90-E63ADD0169D6}"/>
    <dgm:cxn modelId="{90E71C0F-3955-4BD6-B406-D42DB7DF7A4B}" srcId="{71E521EC-A432-48C6-BF96-E79E2B50B48A}" destId="{2688D517-3D7C-4EDD-A8E0-103F48C7759F}" srcOrd="1" destOrd="0" parTransId="{A139B18E-DF7E-44EB-AD9C-556346DE6711}" sibTransId="{CAB7A644-8727-4CAC-94F2-61C553BBFF83}"/>
    <dgm:cxn modelId="{45E964DF-AFB6-4C3B-8B4D-5CBECAFAD0EA}" type="presOf" srcId="{9AFCBDDA-C215-4C54-B6DB-AD56DF9299D0}" destId="{C38D57D7-911B-44CC-BC9B-EA269D497252}" srcOrd="0" destOrd="0" presId="urn:microsoft.com/office/officeart/2005/8/layout/vList2"/>
    <dgm:cxn modelId="{159204EE-C153-422E-A5DA-1D87835B4797}" type="presParOf" srcId="{AA027500-7298-4E1E-96C1-3B7408FA9D6A}" destId="{C62C227C-1774-4D06-85C5-63C9BA341BBA}" srcOrd="0" destOrd="0" presId="urn:microsoft.com/office/officeart/2005/8/layout/vList2"/>
    <dgm:cxn modelId="{29A30F7C-DCC2-4E20-91CE-E93388F06F4C}" type="presParOf" srcId="{AA027500-7298-4E1E-96C1-3B7408FA9D6A}" destId="{CB3FF8C8-FA1C-44DB-92ED-788A7D1EBDC5}" srcOrd="1" destOrd="0" presId="urn:microsoft.com/office/officeart/2005/8/layout/vList2"/>
    <dgm:cxn modelId="{A02D274F-F04C-4618-9078-3EFD68A4565C}" type="presParOf" srcId="{AA027500-7298-4E1E-96C1-3B7408FA9D6A}" destId="{BBC3DEE1-69DE-4072-9982-9A395DF7C570}" srcOrd="2" destOrd="0" presId="urn:microsoft.com/office/officeart/2005/8/layout/vList2"/>
    <dgm:cxn modelId="{516AA596-FF4F-4855-83A3-546DF9CA0EF9}" type="presParOf" srcId="{AA027500-7298-4E1E-96C1-3B7408FA9D6A}" destId="{D6AE5C58-D9A8-41EE-A58B-BBB2EEB26976}" srcOrd="3" destOrd="0" presId="urn:microsoft.com/office/officeart/2005/8/layout/vList2"/>
    <dgm:cxn modelId="{DFB82CD4-388D-4C99-B6DF-623807D14CA7}" type="presParOf" srcId="{AA027500-7298-4E1E-96C1-3B7408FA9D6A}" destId="{C38D57D7-911B-44CC-BC9B-EA269D497252}" srcOrd="4" destOrd="0" presId="urn:microsoft.com/office/officeart/2005/8/layout/vList2"/>
    <dgm:cxn modelId="{D7008EFC-2EB8-44A5-8EAA-20F486E2437E}" type="presParOf" srcId="{AA027500-7298-4E1E-96C1-3B7408FA9D6A}" destId="{5230793B-1986-465E-BDEC-4582F6DA9AA8}" srcOrd="5" destOrd="0" presId="urn:microsoft.com/office/officeart/2005/8/layout/vList2"/>
    <dgm:cxn modelId="{08BC965A-46EC-465F-830A-FB35763004B3}" type="presParOf" srcId="{AA027500-7298-4E1E-96C1-3B7408FA9D6A}" destId="{23E8FA9C-BDF2-4B33-A488-65EF3E5E3E4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5CBD24-2C2E-4B54-984D-ACB79CDEC07F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0E55959-424B-4FA1-9C4D-BC2DC6793D32}">
      <dgm:prSet custT="1"/>
      <dgm:spPr/>
      <dgm:t>
        <a:bodyPr/>
        <a:lstStyle/>
        <a:p>
          <a:r>
            <a:rPr lang="hr-HR" sz="2400" dirty="0"/>
            <a:t>Treći crkveni sabor u Splitu 1060. godine</a:t>
          </a:r>
          <a:endParaRPr lang="en-US" sz="2400" dirty="0"/>
        </a:p>
      </dgm:t>
    </dgm:pt>
    <dgm:pt modelId="{2A029AC9-4A24-447B-B13E-A01665754970}" type="parTrans" cxnId="{3B858376-C0F5-4BEF-9403-1B27126B56A1}">
      <dgm:prSet/>
      <dgm:spPr/>
      <dgm:t>
        <a:bodyPr/>
        <a:lstStyle/>
        <a:p>
          <a:endParaRPr lang="en-US"/>
        </a:p>
      </dgm:t>
    </dgm:pt>
    <dgm:pt modelId="{0CAA80A2-0CF7-40EB-B3F0-88F25A2E7D07}" type="sibTrans" cxnId="{3B858376-C0F5-4BEF-9403-1B27126B56A1}">
      <dgm:prSet/>
      <dgm:spPr/>
      <dgm:t>
        <a:bodyPr/>
        <a:lstStyle/>
        <a:p>
          <a:endParaRPr lang="en-US"/>
        </a:p>
      </dgm:t>
    </dgm:pt>
    <dgm:pt modelId="{33CD3F43-D699-4E11-92DE-66B58C6B4E42}">
      <dgm:prSet custT="1"/>
      <dgm:spPr/>
      <dgm:t>
        <a:bodyPr/>
        <a:lstStyle/>
        <a:p>
          <a:r>
            <a:rPr lang="hr-HR" sz="2400" dirty="0"/>
            <a:t>Svećenici se ne smiju ženiti, nositi dugu kosu i brade.</a:t>
          </a:r>
          <a:endParaRPr lang="en-US" sz="2400" dirty="0"/>
        </a:p>
      </dgm:t>
    </dgm:pt>
    <dgm:pt modelId="{580E03B3-7337-429B-A85E-53EE6A04A40A}" type="parTrans" cxnId="{EE46CD0C-8598-4A21-BE84-8712542B042C}">
      <dgm:prSet/>
      <dgm:spPr/>
      <dgm:t>
        <a:bodyPr/>
        <a:lstStyle/>
        <a:p>
          <a:endParaRPr lang="hr-HR"/>
        </a:p>
      </dgm:t>
    </dgm:pt>
    <dgm:pt modelId="{82417262-BCFB-494D-B8A8-3825ABEE16CA}" type="sibTrans" cxnId="{EE46CD0C-8598-4A21-BE84-8712542B042C}">
      <dgm:prSet/>
      <dgm:spPr/>
      <dgm:t>
        <a:bodyPr/>
        <a:lstStyle/>
        <a:p>
          <a:endParaRPr lang="hr-HR"/>
        </a:p>
      </dgm:t>
    </dgm:pt>
    <dgm:pt modelId="{98802E25-8507-498F-8501-25C9ED35841B}">
      <dgm:prSet custT="1"/>
      <dgm:spPr/>
      <dgm:t>
        <a:bodyPr/>
        <a:lstStyle/>
        <a:p>
          <a:r>
            <a:rPr lang="hr-HR" sz="2400" dirty="0"/>
            <a:t>Zabrana slavenskog bogoslužja i zatvaranje crkava</a:t>
          </a:r>
          <a:endParaRPr lang="en-US" sz="2400" dirty="0"/>
        </a:p>
      </dgm:t>
    </dgm:pt>
    <dgm:pt modelId="{E4CA820B-5138-4228-B5CA-48A1FDC62851}" type="parTrans" cxnId="{8CFF91EA-F9C5-4080-8393-5265D9499169}">
      <dgm:prSet/>
      <dgm:spPr/>
      <dgm:t>
        <a:bodyPr/>
        <a:lstStyle/>
        <a:p>
          <a:endParaRPr lang="hr-HR"/>
        </a:p>
      </dgm:t>
    </dgm:pt>
    <dgm:pt modelId="{22792025-24E2-458C-BB0D-AF09AD2C8E37}" type="sibTrans" cxnId="{8CFF91EA-F9C5-4080-8393-5265D9499169}">
      <dgm:prSet/>
      <dgm:spPr/>
      <dgm:t>
        <a:bodyPr/>
        <a:lstStyle/>
        <a:p>
          <a:endParaRPr lang="hr-HR"/>
        </a:p>
      </dgm:t>
    </dgm:pt>
    <dgm:pt modelId="{3AA688AA-A312-46E2-ADE7-E2A436A2913E}">
      <dgm:prSet custT="1"/>
      <dgm:spPr/>
      <dgm:t>
        <a:bodyPr/>
        <a:lstStyle/>
        <a:p>
          <a:r>
            <a:rPr lang="hr-HR" sz="2400" dirty="0"/>
            <a:t>Crkvene prilike u Hrvatskoj uređene prema zapadnom uzoru</a:t>
          </a:r>
          <a:endParaRPr lang="en-US" sz="2400" dirty="0"/>
        </a:p>
      </dgm:t>
    </dgm:pt>
    <dgm:pt modelId="{5D7C7A4A-ACA4-4FC4-A38A-EF6F612CF4A0}" type="parTrans" cxnId="{0D74A77D-D019-443B-A892-35BF3C470EE8}">
      <dgm:prSet/>
      <dgm:spPr/>
      <dgm:t>
        <a:bodyPr/>
        <a:lstStyle/>
        <a:p>
          <a:endParaRPr lang="hr-HR"/>
        </a:p>
      </dgm:t>
    </dgm:pt>
    <dgm:pt modelId="{4C3DEC2F-1303-47E0-BFA5-457DD3AE3AEB}" type="sibTrans" cxnId="{0D74A77D-D019-443B-A892-35BF3C470EE8}">
      <dgm:prSet/>
      <dgm:spPr/>
      <dgm:t>
        <a:bodyPr/>
        <a:lstStyle/>
        <a:p>
          <a:endParaRPr lang="hr-HR"/>
        </a:p>
      </dgm:t>
    </dgm:pt>
    <dgm:pt modelId="{7D46D110-8F4A-4D67-9353-A23FDEBABF52}">
      <dgm:prSet custT="1"/>
      <dgm:spPr/>
      <dgm:t>
        <a:bodyPr/>
        <a:lstStyle/>
        <a:p>
          <a:r>
            <a:rPr lang="hr-HR" sz="2400" dirty="0"/>
            <a:t>Bosančica (hrvatska ćirilica) se koristila na području današnje Bosne i Hercegovine i Dalmacije</a:t>
          </a:r>
          <a:endParaRPr lang="en-US" sz="2400" dirty="0"/>
        </a:p>
      </dgm:t>
    </dgm:pt>
    <dgm:pt modelId="{1F0701AF-CC8E-4E18-9A2E-C5F7DF645D02}" type="parTrans" cxnId="{BE440EC8-D663-4712-A585-CA6CDC94BE45}">
      <dgm:prSet/>
      <dgm:spPr/>
      <dgm:t>
        <a:bodyPr/>
        <a:lstStyle/>
        <a:p>
          <a:endParaRPr lang="hr-HR"/>
        </a:p>
      </dgm:t>
    </dgm:pt>
    <dgm:pt modelId="{5AC60066-9B39-465E-A585-6AA3CDF52A06}" type="sibTrans" cxnId="{BE440EC8-D663-4712-A585-CA6CDC94BE45}">
      <dgm:prSet/>
      <dgm:spPr/>
      <dgm:t>
        <a:bodyPr/>
        <a:lstStyle/>
        <a:p>
          <a:endParaRPr lang="hr-HR"/>
        </a:p>
      </dgm:t>
    </dgm:pt>
    <dgm:pt modelId="{FD2218C1-07D0-4CDE-BA53-63DCD77AC09A}">
      <dgm:prSet custT="1"/>
      <dgm:spPr/>
      <dgm:t>
        <a:bodyPr/>
        <a:lstStyle/>
        <a:p>
          <a:r>
            <a:rPr lang="hr-HR" sz="2400" dirty="0"/>
            <a:t>Tri pisma na hrvatskom tlu u srednjem vijeku: latinica, glagoljica i ćirilica</a:t>
          </a:r>
          <a:endParaRPr lang="en-US" sz="2400" dirty="0"/>
        </a:p>
      </dgm:t>
    </dgm:pt>
    <dgm:pt modelId="{3C05435B-3B10-46FE-895D-953E235B01D0}" type="parTrans" cxnId="{ECDBAAEE-5BFB-47CA-A687-22B83A395D30}">
      <dgm:prSet/>
      <dgm:spPr/>
      <dgm:t>
        <a:bodyPr/>
        <a:lstStyle/>
        <a:p>
          <a:endParaRPr lang="hr-HR"/>
        </a:p>
      </dgm:t>
    </dgm:pt>
    <dgm:pt modelId="{AB454A0D-1778-4F57-975E-BD5E3D1EC6DD}" type="sibTrans" cxnId="{ECDBAAEE-5BFB-47CA-A687-22B83A395D30}">
      <dgm:prSet/>
      <dgm:spPr/>
      <dgm:t>
        <a:bodyPr/>
        <a:lstStyle/>
        <a:p>
          <a:endParaRPr lang="hr-HR"/>
        </a:p>
      </dgm:t>
    </dgm:pt>
    <dgm:pt modelId="{72493936-E86D-4EB9-8D4B-C2A790646117}" type="pres">
      <dgm:prSet presAssocID="{6C5CBD24-2C2E-4B54-984D-ACB79CDEC0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05D774E-EEA5-4E7B-BEA7-3DFD260D6341}" type="pres">
      <dgm:prSet presAssocID="{10E55959-424B-4FA1-9C4D-BC2DC6793D32}" presName="parentText" presStyleLbl="node1" presStyleIdx="0" presStyleCnt="6" custLinFactNeighborX="-20" custLinFactNeighborY="2006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533066-393F-4C81-B6B9-D63237482AD9}" type="pres">
      <dgm:prSet presAssocID="{0CAA80A2-0CF7-40EB-B3F0-88F25A2E7D07}" presName="spacer" presStyleCnt="0"/>
      <dgm:spPr/>
    </dgm:pt>
    <dgm:pt modelId="{56501A8D-98B0-4583-B956-4A77BD6E5A5B}" type="pres">
      <dgm:prSet presAssocID="{33CD3F43-D699-4E11-92DE-66B58C6B4E4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52A98F-525A-44E9-BC4E-57EA01F3C72C}" type="pres">
      <dgm:prSet presAssocID="{82417262-BCFB-494D-B8A8-3825ABEE16CA}" presName="spacer" presStyleCnt="0"/>
      <dgm:spPr/>
    </dgm:pt>
    <dgm:pt modelId="{2BE78E98-3F66-456F-9D14-585A38B44F0A}" type="pres">
      <dgm:prSet presAssocID="{98802E25-8507-498F-8501-25C9ED35841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79FCE4-916A-4818-B9F2-87BCEB441EB4}" type="pres">
      <dgm:prSet presAssocID="{22792025-24E2-458C-BB0D-AF09AD2C8E37}" presName="spacer" presStyleCnt="0"/>
      <dgm:spPr/>
    </dgm:pt>
    <dgm:pt modelId="{F1D6720C-3816-44D5-925B-FFCD216CF768}" type="pres">
      <dgm:prSet presAssocID="{3AA688AA-A312-46E2-ADE7-E2A436A2913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043DBB-5BD2-4C26-AB79-2F0EFD8AFFA8}" type="pres">
      <dgm:prSet presAssocID="{4C3DEC2F-1303-47E0-BFA5-457DD3AE3AEB}" presName="spacer" presStyleCnt="0"/>
      <dgm:spPr/>
    </dgm:pt>
    <dgm:pt modelId="{B8D54B73-BBEF-457F-875A-8F673ACA69B8}" type="pres">
      <dgm:prSet presAssocID="{7D46D110-8F4A-4D67-9353-A23FDEBABF5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3FEF58-18BC-40DA-B26D-4C294B16F13B}" type="pres">
      <dgm:prSet presAssocID="{5AC60066-9B39-465E-A585-6AA3CDF52A06}" presName="spacer" presStyleCnt="0"/>
      <dgm:spPr/>
    </dgm:pt>
    <dgm:pt modelId="{257D8117-A4C1-44BA-954D-1D3E89F421CB}" type="pres">
      <dgm:prSet presAssocID="{FD2218C1-07D0-4CDE-BA53-63DCD77AC09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628E914-635B-49BD-9652-A9ACDD72EB7A}" type="presOf" srcId="{6C5CBD24-2C2E-4B54-984D-ACB79CDEC07F}" destId="{72493936-E86D-4EB9-8D4B-C2A790646117}" srcOrd="0" destOrd="0" presId="urn:microsoft.com/office/officeart/2005/8/layout/vList2"/>
    <dgm:cxn modelId="{EE46CD0C-8598-4A21-BE84-8712542B042C}" srcId="{6C5CBD24-2C2E-4B54-984D-ACB79CDEC07F}" destId="{33CD3F43-D699-4E11-92DE-66B58C6B4E42}" srcOrd="1" destOrd="0" parTransId="{580E03B3-7337-429B-A85E-53EE6A04A40A}" sibTransId="{82417262-BCFB-494D-B8A8-3825ABEE16CA}"/>
    <dgm:cxn modelId="{915625EF-78BE-452D-B0C7-4F4C7088FFE6}" type="presOf" srcId="{3AA688AA-A312-46E2-ADE7-E2A436A2913E}" destId="{F1D6720C-3816-44D5-925B-FFCD216CF768}" srcOrd="0" destOrd="0" presId="urn:microsoft.com/office/officeart/2005/8/layout/vList2"/>
    <dgm:cxn modelId="{95ADDE81-50DE-4CB0-B6C6-07C05A366695}" type="presOf" srcId="{FD2218C1-07D0-4CDE-BA53-63DCD77AC09A}" destId="{257D8117-A4C1-44BA-954D-1D3E89F421CB}" srcOrd="0" destOrd="0" presId="urn:microsoft.com/office/officeart/2005/8/layout/vList2"/>
    <dgm:cxn modelId="{BE440EC8-D663-4712-A585-CA6CDC94BE45}" srcId="{6C5CBD24-2C2E-4B54-984D-ACB79CDEC07F}" destId="{7D46D110-8F4A-4D67-9353-A23FDEBABF52}" srcOrd="4" destOrd="0" parTransId="{1F0701AF-CC8E-4E18-9A2E-C5F7DF645D02}" sibTransId="{5AC60066-9B39-465E-A585-6AA3CDF52A06}"/>
    <dgm:cxn modelId="{8CFF91EA-F9C5-4080-8393-5265D9499169}" srcId="{6C5CBD24-2C2E-4B54-984D-ACB79CDEC07F}" destId="{98802E25-8507-498F-8501-25C9ED35841B}" srcOrd="2" destOrd="0" parTransId="{E4CA820B-5138-4228-B5CA-48A1FDC62851}" sibTransId="{22792025-24E2-458C-BB0D-AF09AD2C8E37}"/>
    <dgm:cxn modelId="{ECDBAAEE-5BFB-47CA-A687-22B83A395D30}" srcId="{6C5CBD24-2C2E-4B54-984D-ACB79CDEC07F}" destId="{FD2218C1-07D0-4CDE-BA53-63DCD77AC09A}" srcOrd="5" destOrd="0" parTransId="{3C05435B-3B10-46FE-895D-953E235B01D0}" sibTransId="{AB454A0D-1778-4F57-975E-BD5E3D1EC6DD}"/>
    <dgm:cxn modelId="{BD996B56-B2DC-440E-896A-9C8AF2724130}" type="presOf" srcId="{10E55959-424B-4FA1-9C4D-BC2DC6793D32}" destId="{C05D774E-EEA5-4E7B-BEA7-3DFD260D6341}" srcOrd="0" destOrd="0" presId="urn:microsoft.com/office/officeart/2005/8/layout/vList2"/>
    <dgm:cxn modelId="{811E551C-5E73-49C0-8BA6-9DB19D3629C3}" type="presOf" srcId="{98802E25-8507-498F-8501-25C9ED35841B}" destId="{2BE78E98-3F66-456F-9D14-585A38B44F0A}" srcOrd="0" destOrd="0" presId="urn:microsoft.com/office/officeart/2005/8/layout/vList2"/>
    <dgm:cxn modelId="{3B858376-C0F5-4BEF-9403-1B27126B56A1}" srcId="{6C5CBD24-2C2E-4B54-984D-ACB79CDEC07F}" destId="{10E55959-424B-4FA1-9C4D-BC2DC6793D32}" srcOrd="0" destOrd="0" parTransId="{2A029AC9-4A24-447B-B13E-A01665754970}" sibTransId="{0CAA80A2-0CF7-40EB-B3F0-88F25A2E7D07}"/>
    <dgm:cxn modelId="{067C71A9-19BC-45E5-9CCE-7CD19512BDEE}" type="presOf" srcId="{33CD3F43-D699-4E11-92DE-66B58C6B4E42}" destId="{56501A8D-98B0-4583-B956-4A77BD6E5A5B}" srcOrd="0" destOrd="0" presId="urn:microsoft.com/office/officeart/2005/8/layout/vList2"/>
    <dgm:cxn modelId="{6A094768-3E87-4D0C-82E0-1FB4445E3FB6}" type="presOf" srcId="{7D46D110-8F4A-4D67-9353-A23FDEBABF52}" destId="{B8D54B73-BBEF-457F-875A-8F673ACA69B8}" srcOrd="0" destOrd="0" presId="urn:microsoft.com/office/officeart/2005/8/layout/vList2"/>
    <dgm:cxn modelId="{0D74A77D-D019-443B-A892-35BF3C470EE8}" srcId="{6C5CBD24-2C2E-4B54-984D-ACB79CDEC07F}" destId="{3AA688AA-A312-46E2-ADE7-E2A436A2913E}" srcOrd="3" destOrd="0" parTransId="{5D7C7A4A-ACA4-4FC4-A38A-EF6F612CF4A0}" sibTransId="{4C3DEC2F-1303-47E0-BFA5-457DD3AE3AEB}"/>
    <dgm:cxn modelId="{97023D0F-7DAE-44D5-A85D-FBDC9B813611}" type="presParOf" srcId="{72493936-E86D-4EB9-8D4B-C2A790646117}" destId="{C05D774E-EEA5-4E7B-BEA7-3DFD260D6341}" srcOrd="0" destOrd="0" presId="urn:microsoft.com/office/officeart/2005/8/layout/vList2"/>
    <dgm:cxn modelId="{D999B79B-411A-465E-8552-AF0AE7E7CBE9}" type="presParOf" srcId="{72493936-E86D-4EB9-8D4B-C2A790646117}" destId="{52533066-393F-4C81-B6B9-D63237482AD9}" srcOrd="1" destOrd="0" presId="urn:microsoft.com/office/officeart/2005/8/layout/vList2"/>
    <dgm:cxn modelId="{BD92E7CA-7742-4E5D-B89B-ED26FA800503}" type="presParOf" srcId="{72493936-E86D-4EB9-8D4B-C2A790646117}" destId="{56501A8D-98B0-4583-B956-4A77BD6E5A5B}" srcOrd="2" destOrd="0" presId="urn:microsoft.com/office/officeart/2005/8/layout/vList2"/>
    <dgm:cxn modelId="{5DD2FE95-FB0F-40A1-AAAB-991F6AFB6799}" type="presParOf" srcId="{72493936-E86D-4EB9-8D4B-C2A790646117}" destId="{7E52A98F-525A-44E9-BC4E-57EA01F3C72C}" srcOrd="3" destOrd="0" presId="urn:microsoft.com/office/officeart/2005/8/layout/vList2"/>
    <dgm:cxn modelId="{AA3CF16E-F895-47C3-B41B-736993491D92}" type="presParOf" srcId="{72493936-E86D-4EB9-8D4B-C2A790646117}" destId="{2BE78E98-3F66-456F-9D14-585A38B44F0A}" srcOrd="4" destOrd="0" presId="urn:microsoft.com/office/officeart/2005/8/layout/vList2"/>
    <dgm:cxn modelId="{7B42395D-57B8-49F6-98CC-52B228D6B241}" type="presParOf" srcId="{72493936-E86D-4EB9-8D4B-C2A790646117}" destId="{F479FCE4-916A-4818-B9F2-87BCEB441EB4}" srcOrd="5" destOrd="0" presId="urn:microsoft.com/office/officeart/2005/8/layout/vList2"/>
    <dgm:cxn modelId="{54489BCB-1DFB-4BA4-93E1-1666BCCE7692}" type="presParOf" srcId="{72493936-E86D-4EB9-8D4B-C2A790646117}" destId="{F1D6720C-3816-44D5-925B-FFCD216CF768}" srcOrd="6" destOrd="0" presId="urn:microsoft.com/office/officeart/2005/8/layout/vList2"/>
    <dgm:cxn modelId="{BDAF1A86-AAB3-4D3B-B20C-CA8BDFD5B606}" type="presParOf" srcId="{72493936-E86D-4EB9-8D4B-C2A790646117}" destId="{95043DBB-5BD2-4C26-AB79-2F0EFD8AFFA8}" srcOrd="7" destOrd="0" presId="urn:microsoft.com/office/officeart/2005/8/layout/vList2"/>
    <dgm:cxn modelId="{09E809D4-ABA1-483C-BC79-84D215D22CCB}" type="presParOf" srcId="{72493936-E86D-4EB9-8D4B-C2A790646117}" destId="{B8D54B73-BBEF-457F-875A-8F673ACA69B8}" srcOrd="8" destOrd="0" presId="urn:microsoft.com/office/officeart/2005/8/layout/vList2"/>
    <dgm:cxn modelId="{611B01D6-77E7-4DEF-86D6-15426D503A96}" type="presParOf" srcId="{72493936-E86D-4EB9-8D4B-C2A790646117}" destId="{DD3FEF58-18BC-40DA-B26D-4C294B16F13B}" srcOrd="9" destOrd="0" presId="urn:microsoft.com/office/officeart/2005/8/layout/vList2"/>
    <dgm:cxn modelId="{28A55D91-CC41-41B4-8080-7769D9F66BE1}" type="presParOf" srcId="{72493936-E86D-4EB9-8D4B-C2A790646117}" destId="{257D8117-A4C1-44BA-954D-1D3E89F421C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AF7FDCB-CE87-4743-A050-653FAE89C3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D35C3E-E5DA-45C5-A9A0-8306CC7A48B1}">
      <dgm:prSet custT="1"/>
      <dgm:spPr/>
      <dgm:t>
        <a:bodyPr/>
        <a:lstStyle/>
        <a:p>
          <a:r>
            <a:rPr lang="hr-HR" sz="2400" dirty="0"/>
            <a:t>Crkva snažno utjecala na razvoj obrazovanja</a:t>
          </a:r>
          <a:endParaRPr lang="en-US" sz="2400" dirty="0"/>
        </a:p>
      </dgm:t>
    </dgm:pt>
    <dgm:pt modelId="{5919DBBB-2F79-4EDE-8A02-AD0773ADD8A5}" type="parTrans" cxnId="{B3693BE9-0702-4721-A174-8F5295C41BC1}">
      <dgm:prSet/>
      <dgm:spPr/>
      <dgm:t>
        <a:bodyPr/>
        <a:lstStyle/>
        <a:p>
          <a:endParaRPr lang="hr-HR"/>
        </a:p>
      </dgm:t>
    </dgm:pt>
    <dgm:pt modelId="{430B5E40-3691-44FE-A964-1BAC8A786D48}" type="sibTrans" cxnId="{B3693BE9-0702-4721-A174-8F5295C41BC1}">
      <dgm:prSet/>
      <dgm:spPr/>
      <dgm:t>
        <a:bodyPr/>
        <a:lstStyle/>
        <a:p>
          <a:endParaRPr lang="hr-HR"/>
        </a:p>
      </dgm:t>
    </dgm:pt>
    <dgm:pt modelId="{AF9F9454-7DC9-4F08-A0F5-1A59186DE6E4}">
      <dgm:prSet custT="1"/>
      <dgm:spPr/>
      <dgm:t>
        <a:bodyPr/>
        <a:lstStyle/>
        <a:p>
          <a:r>
            <a:rPr lang="hr-HR" sz="2400" dirty="0"/>
            <a:t>Samostani kulturna i obrazovna središta</a:t>
          </a:r>
          <a:endParaRPr lang="en-US" sz="2400" dirty="0"/>
        </a:p>
      </dgm:t>
    </dgm:pt>
    <dgm:pt modelId="{3E1FE0D2-F9AC-4F55-B931-46CA97FA3FCC}" type="parTrans" cxnId="{13021151-DCAD-47D8-8147-47E72B5B4348}">
      <dgm:prSet/>
      <dgm:spPr/>
      <dgm:t>
        <a:bodyPr/>
        <a:lstStyle/>
        <a:p>
          <a:endParaRPr lang="hr-HR"/>
        </a:p>
      </dgm:t>
    </dgm:pt>
    <dgm:pt modelId="{35254DC5-1246-449C-B2F3-77E56897E496}" type="sibTrans" cxnId="{13021151-DCAD-47D8-8147-47E72B5B4348}">
      <dgm:prSet/>
      <dgm:spPr/>
      <dgm:t>
        <a:bodyPr/>
        <a:lstStyle/>
        <a:p>
          <a:endParaRPr lang="hr-HR"/>
        </a:p>
      </dgm:t>
    </dgm:pt>
    <dgm:pt modelId="{29D24F1C-E3D4-42F2-B09E-D698C5DBA4DE}">
      <dgm:prSet custT="1"/>
      <dgm:spPr/>
      <dgm:t>
        <a:bodyPr/>
        <a:lstStyle/>
        <a:p>
          <a:r>
            <a:rPr lang="hr-HR" sz="2400" dirty="0"/>
            <a:t>Latinski jezik službeni jezik zapadne Europe</a:t>
          </a:r>
          <a:endParaRPr lang="en-US" sz="2400" dirty="0"/>
        </a:p>
      </dgm:t>
    </dgm:pt>
    <dgm:pt modelId="{41CFC946-EB69-4E5E-9DAE-9D56761A4FB2}" type="parTrans" cxnId="{E14BA0E0-0C3C-4354-9A7E-6ECFB849A4B5}">
      <dgm:prSet/>
      <dgm:spPr/>
      <dgm:t>
        <a:bodyPr/>
        <a:lstStyle/>
        <a:p>
          <a:endParaRPr lang="hr-HR"/>
        </a:p>
      </dgm:t>
    </dgm:pt>
    <dgm:pt modelId="{085E5903-DAB1-4D9D-9326-202B335F6A0C}" type="sibTrans" cxnId="{E14BA0E0-0C3C-4354-9A7E-6ECFB849A4B5}">
      <dgm:prSet/>
      <dgm:spPr/>
      <dgm:t>
        <a:bodyPr/>
        <a:lstStyle/>
        <a:p>
          <a:endParaRPr lang="hr-HR"/>
        </a:p>
      </dgm:t>
    </dgm:pt>
    <dgm:pt modelId="{6C844942-48C9-4AFF-9606-2309D4A1CE0C}">
      <dgm:prSet custT="1"/>
      <dgm:spPr/>
      <dgm:t>
        <a:bodyPr/>
        <a:lstStyle/>
        <a:p>
          <a:r>
            <a:rPr lang="hr-HR" sz="2400" dirty="0"/>
            <a:t>Prve škole u otvorene u sklopu benediktinskih samostana</a:t>
          </a:r>
          <a:endParaRPr lang="en-US" sz="2400" dirty="0"/>
        </a:p>
      </dgm:t>
    </dgm:pt>
    <dgm:pt modelId="{43F1931D-76B6-44FF-B3E1-8693BF7AF007}" type="parTrans" cxnId="{9C2F333B-0D4E-4347-B1C6-E8A5CC08D788}">
      <dgm:prSet/>
      <dgm:spPr/>
      <dgm:t>
        <a:bodyPr/>
        <a:lstStyle/>
        <a:p>
          <a:endParaRPr lang="hr-HR"/>
        </a:p>
      </dgm:t>
    </dgm:pt>
    <dgm:pt modelId="{8849C378-7DF8-4928-88DF-6B096115C21D}" type="sibTrans" cxnId="{9C2F333B-0D4E-4347-B1C6-E8A5CC08D788}">
      <dgm:prSet/>
      <dgm:spPr/>
      <dgm:t>
        <a:bodyPr/>
        <a:lstStyle/>
        <a:p>
          <a:endParaRPr lang="hr-HR"/>
        </a:p>
      </dgm:t>
    </dgm:pt>
    <dgm:pt modelId="{4EE4B686-01AC-4145-B34E-553D8753C8D5}">
      <dgm:prSet custT="1"/>
      <dgm:spPr/>
      <dgm:t>
        <a:bodyPr/>
        <a:lstStyle/>
        <a:p>
          <a:r>
            <a:rPr lang="hr-HR" sz="2400" dirty="0"/>
            <a:t>Svećenici i redovnici često obavljali svjetovne poslove</a:t>
          </a:r>
          <a:endParaRPr lang="en-US" sz="2400" dirty="0"/>
        </a:p>
      </dgm:t>
    </dgm:pt>
    <dgm:pt modelId="{C9CACD7C-C434-4D48-95D7-C3A51C180487}" type="parTrans" cxnId="{F0821282-7ABB-4323-9DB6-D2E57E855084}">
      <dgm:prSet/>
      <dgm:spPr/>
      <dgm:t>
        <a:bodyPr/>
        <a:lstStyle/>
        <a:p>
          <a:endParaRPr lang="hr-HR"/>
        </a:p>
      </dgm:t>
    </dgm:pt>
    <dgm:pt modelId="{A31995C9-2001-435D-B10B-C5B080D88BE0}" type="sibTrans" cxnId="{F0821282-7ABB-4323-9DB6-D2E57E855084}">
      <dgm:prSet/>
      <dgm:spPr/>
      <dgm:t>
        <a:bodyPr/>
        <a:lstStyle/>
        <a:p>
          <a:endParaRPr lang="hr-HR"/>
        </a:p>
      </dgm:t>
    </dgm:pt>
    <dgm:pt modelId="{5213761A-180E-4CC8-ADD5-B458B676E325}">
      <dgm:prSet custT="1"/>
      <dgm:spPr/>
      <dgm:t>
        <a:bodyPr/>
        <a:lstStyle/>
        <a:p>
          <a:r>
            <a:rPr lang="hr-HR" sz="2400" dirty="0"/>
            <a:t>U razvoju školstva veliku ulogu imali dominikanci i franjevci</a:t>
          </a:r>
          <a:endParaRPr lang="en-US" sz="2400" dirty="0"/>
        </a:p>
      </dgm:t>
    </dgm:pt>
    <dgm:pt modelId="{E709F225-CC7D-45B3-97BC-A6FBF89E9608}" type="parTrans" cxnId="{F9EBE152-893E-4752-B2AA-DDE63D88BF9B}">
      <dgm:prSet/>
      <dgm:spPr/>
      <dgm:t>
        <a:bodyPr/>
        <a:lstStyle/>
        <a:p>
          <a:endParaRPr lang="hr-HR"/>
        </a:p>
      </dgm:t>
    </dgm:pt>
    <dgm:pt modelId="{6449CEA8-89AE-4F34-BEA7-26A3F75EF6F0}" type="sibTrans" cxnId="{F9EBE152-893E-4752-B2AA-DDE63D88BF9B}">
      <dgm:prSet/>
      <dgm:spPr/>
      <dgm:t>
        <a:bodyPr/>
        <a:lstStyle/>
        <a:p>
          <a:endParaRPr lang="hr-HR"/>
        </a:p>
      </dgm:t>
    </dgm:pt>
    <dgm:pt modelId="{E2138C03-80B2-46F3-951D-1C8CD7C72F3A}" type="pres">
      <dgm:prSet presAssocID="{0AF7FDCB-CE87-4743-A050-653FAE89C3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D46B4D9-ED0D-4C37-8CCA-8B12A85E84EB}" type="pres">
      <dgm:prSet presAssocID="{4BD35C3E-E5DA-45C5-A9A0-8306CC7A48B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F0E5F8-B27C-424B-878D-28A4D22AAD9B}" type="pres">
      <dgm:prSet presAssocID="{430B5E40-3691-44FE-A964-1BAC8A786D48}" presName="spacer" presStyleCnt="0"/>
      <dgm:spPr/>
    </dgm:pt>
    <dgm:pt modelId="{7C22EE9B-CB83-41E2-9CE1-926B2EF3BF67}" type="pres">
      <dgm:prSet presAssocID="{AF9F9454-7DC9-4F08-A0F5-1A59186DE6E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6CF927-8B82-4579-BD77-B75FA373D09E}" type="pres">
      <dgm:prSet presAssocID="{35254DC5-1246-449C-B2F3-77E56897E496}" presName="spacer" presStyleCnt="0"/>
      <dgm:spPr/>
    </dgm:pt>
    <dgm:pt modelId="{4AA33A59-5E40-4111-AC9A-2BA45497757A}" type="pres">
      <dgm:prSet presAssocID="{29D24F1C-E3D4-42F2-B09E-D698C5DBA4DE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18A056-414E-4090-A2D3-3FB962BD5A4C}" type="pres">
      <dgm:prSet presAssocID="{085E5903-DAB1-4D9D-9326-202B335F6A0C}" presName="spacer" presStyleCnt="0"/>
      <dgm:spPr/>
    </dgm:pt>
    <dgm:pt modelId="{B669BED6-35C3-4038-81A4-D9E70D5569EF}" type="pres">
      <dgm:prSet presAssocID="{6C844942-48C9-4AFF-9606-2309D4A1CE0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7085DF5-FC91-4390-A5AD-D0E31B3E48EB}" type="pres">
      <dgm:prSet presAssocID="{8849C378-7DF8-4928-88DF-6B096115C21D}" presName="spacer" presStyleCnt="0"/>
      <dgm:spPr/>
    </dgm:pt>
    <dgm:pt modelId="{A0C249B9-2D5C-4ADC-80BA-A1686AEE6E70}" type="pres">
      <dgm:prSet presAssocID="{4EE4B686-01AC-4145-B34E-553D8753C8D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29A2E9B-B733-470B-A23F-F26D2E2CAE1E}" type="pres">
      <dgm:prSet presAssocID="{A31995C9-2001-435D-B10B-C5B080D88BE0}" presName="spacer" presStyleCnt="0"/>
      <dgm:spPr/>
    </dgm:pt>
    <dgm:pt modelId="{261CD761-1952-42B2-B9B3-0A2DC0E76278}" type="pres">
      <dgm:prSet presAssocID="{5213761A-180E-4CC8-ADD5-B458B676E32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AB36084-9E27-445C-8CE7-1E156670FB74}" type="presOf" srcId="{5213761A-180E-4CC8-ADD5-B458B676E325}" destId="{261CD761-1952-42B2-B9B3-0A2DC0E76278}" srcOrd="0" destOrd="0" presId="urn:microsoft.com/office/officeart/2005/8/layout/vList2"/>
    <dgm:cxn modelId="{B3693BE9-0702-4721-A174-8F5295C41BC1}" srcId="{0AF7FDCB-CE87-4743-A050-653FAE89C3FF}" destId="{4BD35C3E-E5DA-45C5-A9A0-8306CC7A48B1}" srcOrd="0" destOrd="0" parTransId="{5919DBBB-2F79-4EDE-8A02-AD0773ADD8A5}" sibTransId="{430B5E40-3691-44FE-A964-1BAC8A786D48}"/>
    <dgm:cxn modelId="{E14BA0E0-0C3C-4354-9A7E-6ECFB849A4B5}" srcId="{0AF7FDCB-CE87-4743-A050-653FAE89C3FF}" destId="{29D24F1C-E3D4-42F2-B09E-D698C5DBA4DE}" srcOrd="2" destOrd="0" parTransId="{41CFC946-EB69-4E5E-9DAE-9D56761A4FB2}" sibTransId="{085E5903-DAB1-4D9D-9326-202B335F6A0C}"/>
    <dgm:cxn modelId="{F9EBE152-893E-4752-B2AA-DDE63D88BF9B}" srcId="{0AF7FDCB-CE87-4743-A050-653FAE89C3FF}" destId="{5213761A-180E-4CC8-ADD5-B458B676E325}" srcOrd="5" destOrd="0" parTransId="{E709F225-CC7D-45B3-97BC-A6FBF89E9608}" sibTransId="{6449CEA8-89AE-4F34-BEA7-26A3F75EF6F0}"/>
    <dgm:cxn modelId="{3BFB6134-49B3-48E4-A5A2-C5C571B96810}" type="presOf" srcId="{6C844942-48C9-4AFF-9606-2309D4A1CE0C}" destId="{B669BED6-35C3-4038-81A4-D9E70D5569EF}" srcOrd="0" destOrd="0" presId="urn:microsoft.com/office/officeart/2005/8/layout/vList2"/>
    <dgm:cxn modelId="{42BBC9AE-CF04-4A0D-A3B6-D477AF59B8D2}" type="presOf" srcId="{4BD35C3E-E5DA-45C5-A9A0-8306CC7A48B1}" destId="{1D46B4D9-ED0D-4C37-8CCA-8B12A85E84EB}" srcOrd="0" destOrd="0" presId="urn:microsoft.com/office/officeart/2005/8/layout/vList2"/>
    <dgm:cxn modelId="{5C026A87-1BCD-4BBF-BF3D-6DCCC0C81C36}" type="presOf" srcId="{AF9F9454-7DC9-4F08-A0F5-1A59186DE6E4}" destId="{7C22EE9B-CB83-41E2-9CE1-926B2EF3BF67}" srcOrd="0" destOrd="0" presId="urn:microsoft.com/office/officeart/2005/8/layout/vList2"/>
    <dgm:cxn modelId="{F0821282-7ABB-4323-9DB6-D2E57E855084}" srcId="{0AF7FDCB-CE87-4743-A050-653FAE89C3FF}" destId="{4EE4B686-01AC-4145-B34E-553D8753C8D5}" srcOrd="4" destOrd="0" parTransId="{C9CACD7C-C434-4D48-95D7-C3A51C180487}" sibTransId="{A31995C9-2001-435D-B10B-C5B080D88BE0}"/>
    <dgm:cxn modelId="{9C2F333B-0D4E-4347-B1C6-E8A5CC08D788}" srcId="{0AF7FDCB-CE87-4743-A050-653FAE89C3FF}" destId="{6C844942-48C9-4AFF-9606-2309D4A1CE0C}" srcOrd="3" destOrd="0" parTransId="{43F1931D-76B6-44FF-B3E1-8693BF7AF007}" sibTransId="{8849C378-7DF8-4928-88DF-6B096115C21D}"/>
    <dgm:cxn modelId="{13021151-DCAD-47D8-8147-47E72B5B4348}" srcId="{0AF7FDCB-CE87-4743-A050-653FAE89C3FF}" destId="{AF9F9454-7DC9-4F08-A0F5-1A59186DE6E4}" srcOrd="1" destOrd="0" parTransId="{3E1FE0D2-F9AC-4F55-B931-46CA97FA3FCC}" sibTransId="{35254DC5-1246-449C-B2F3-77E56897E496}"/>
    <dgm:cxn modelId="{AA74376D-EC0B-439A-8444-E93497E39216}" type="presOf" srcId="{29D24F1C-E3D4-42F2-B09E-D698C5DBA4DE}" destId="{4AA33A59-5E40-4111-AC9A-2BA45497757A}" srcOrd="0" destOrd="0" presId="urn:microsoft.com/office/officeart/2005/8/layout/vList2"/>
    <dgm:cxn modelId="{32042962-EECD-4CF0-8E69-447383908D22}" type="presOf" srcId="{0AF7FDCB-CE87-4743-A050-653FAE89C3FF}" destId="{E2138C03-80B2-46F3-951D-1C8CD7C72F3A}" srcOrd="0" destOrd="0" presId="urn:microsoft.com/office/officeart/2005/8/layout/vList2"/>
    <dgm:cxn modelId="{3247F18A-C278-451C-B73C-941EAC965B93}" type="presOf" srcId="{4EE4B686-01AC-4145-B34E-553D8753C8D5}" destId="{A0C249B9-2D5C-4ADC-80BA-A1686AEE6E70}" srcOrd="0" destOrd="0" presId="urn:microsoft.com/office/officeart/2005/8/layout/vList2"/>
    <dgm:cxn modelId="{041ECF7A-A1BE-4AC3-93BF-5E547DA24B7B}" type="presParOf" srcId="{E2138C03-80B2-46F3-951D-1C8CD7C72F3A}" destId="{1D46B4D9-ED0D-4C37-8CCA-8B12A85E84EB}" srcOrd="0" destOrd="0" presId="urn:microsoft.com/office/officeart/2005/8/layout/vList2"/>
    <dgm:cxn modelId="{B8C32BEB-C897-4190-950F-6896187E775E}" type="presParOf" srcId="{E2138C03-80B2-46F3-951D-1C8CD7C72F3A}" destId="{43F0E5F8-B27C-424B-878D-28A4D22AAD9B}" srcOrd="1" destOrd="0" presId="urn:microsoft.com/office/officeart/2005/8/layout/vList2"/>
    <dgm:cxn modelId="{7A273419-5DE7-4D73-8849-D5C6A91E8705}" type="presParOf" srcId="{E2138C03-80B2-46F3-951D-1C8CD7C72F3A}" destId="{7C22EE9B-CB83-41E2-9CE1-926B2EF3BF67}" srcOrd="2" destOrd="0" presId="urn:microsoft.com/office/officeart/2005/8/layout/vList2"/>
    <dgm:cxn modelId="{1C28B921-9EDE-4739-B835-718C309CC7D1}" type="presParOf" srcId="{E2138C03-80B2-46F3-951D-1C8CD7C72F3A}" destId="{C86CF927-8B82-4579-BD77-B75FA373D09E}" srcOrd="3" destOrd="0" presId="urn:microsoft.com/office/officeart/2005/8/layout/vList2"/>
    <dgm:cxn modelId="{53530D16-69FB-442D-BACD-DA85DD517E97}" type="presParOf" srcId="{E2138C03-80B2-46F3-951D-1C8CD7C72F3A}" destId="{4AA33A59-5E40-4111-AC9A-2BA45497757A}" srcOrd="4" destOrd="0" presId="urn:microsoft.com/office/officeart/2005/8/layout/vList2"/>
    <dgm:cxn modelId="{F4835B18-8545-4EFE-84A2-0D7182997EDA}" type="presParOf" srcId="{E2138C03-80B2-46F3-951D-1C8CD7C72F3A}" destId="{F018A056-414E-4090-A2D3-3FB962BD5A4C}" srcOrd="5" destOrd="0" presId="urn:microsoft.com/office/officeart/2005/8/layout/vList2"/>
    <dgm:cxn modelId="{3BC8C11A-66E9-4F19-8BDD-2014D5A72948}" type="presParOf" srcId="{E2138C03-80B2-46F3-951D-1C8CD7C72F3A}" destId="{B669BED6-35C3-4038-81A4-D9E70D5569EF}" srcOrd="6" destOrd="0" presId="urn:microsoft.com/office/officeart/2005/8/layout/vList2"/>
    <dgm:cxn modelId="{063F18F1-F689-4B85-95CB-9E13D8E0C286}" type="presParOf" srcId="{E2138C03-80B2-46F3-951D-1C8CD7C72F3A}" destId="{C7085DF5-FC91-4390-A5AD-D0E31B3E48EB}" srcOrd="7" destOrd="0" presId="urn:microsoft.com/office/officeart/2005/8/layout/vList2"/>
    <dgm:cxn modelId="{F0982F87-2686-4897-BABC-EA15D18BC30B}" type="presParOf" srcId="{E2138C03-80B2-46F3-951D-1C8CD7C72F3A}" destId="{A0C249B9-2D5C-4ADC-80BA-A1686AEE6E70}" srcOrd="8" destOrd="0" presId="urn:microsoft.com/office/officeart/2005/8/layout/vList2"/>
    <dgm:cxn modelId="{77E20374-859D-4351-9A79-083E15E10E15}" type="presParOf" srcId="{E2138C03-80B2-46F3-951D-1C8CD7C72F3A}" destId="{D29A2E9B-B733-470B-A23F-F26D2E2CAE1E}" srcOrd="9" destOrd="0" presId="urn:microsoft.com/office/officeart/2005/8/layout/vList2"/>
    <dgm:cxn modelId="{DC5519BB-8C67-48B6-9DAD-9BBA6E3116C6}" type="presParOf" srcId="{E2138C03-80B2-46F3-951D-1C8CD7C72F3A}" destId="{261CD761-1952-42B2-B9B3-0A2DC0E7627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74BFFA-1697-463A-9145-258EFFC7BD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66EE64-8324-4934-A19B-38AB44C7A8A0}">
      <dgm:prSet custT="1"/>
      <dgm:spPr/>
      <dgm:t>
        <a:bodyPr/>
        <a:lstStyle/>
        <a:p>
          <a:r>
            <a:rPr lang="hr-HR" sz="2400" dirty="0"/>
            <a:t>Potkraj XI. </a:t>
          </a:r>
          <a:r>
            <a:rPr lang="hr-HR" sz="2400"/>
            <a:t>i početkom </a:t>
          </a:r>
          <a:r>
            <a:rPr lang="hr-HR" sz="2400" dirty="0"/>
            <a:t>XII. stoljeća osnivaju se građanske škole koje postaju sveučilišta</a:t>
          </a:r>
          <a:endParaRPr lang="en-US" sz="2400" dirty="0"/>
        </a:p>
      </dgm:t>
    </dgm:pt>
    <dgm:pt modelId="{3635CE77-D84B-40F0-988F-5DDC0BE80560}" type="parTrans" cxnId="{744AC101-8018-4C38-8D24-D57AB6D5A368}">
      <dgm:prSet/>
      <dgm:spPr/>
      <dgm:t>
        <a:bodyPr/>
        <a:lstStyle/>
        <a:p>
          <a:endParaRPr lang="en-US"/>
        </a:p>
      </dgm:t>
    </dgm:pt>
    <dgm:pt modelId="{F3776DDE-8696-4E01-B781-BC9DD94705AD}" type="sibTrans" cxnId="{744AC101-8018-4C38-8D24-D57AB6D5A368}">
      <dgm:prSet/>
      <dgm:spPr/>
      <dgm:t>
        <a:bodyPr/>
        <a:lstStyle/>
        <a:p>
          <a:endParaRPr lang="en-US"/>
        </a:p>
      </dgm:t>
    </dgm:pt>
    <dgm:pt modelId="{872A9D4A-83DF-49E5-8AD5-29AA5985132D}">
      <dgm:prSet custT="1"/>
      <dgm:spPr/>
      <dgm:t>
        <a:bodyPr/>
        <a:lstStyle/>
        <a:p>
          <a:r>
            <a:rPr lang="hr-HR" sz="2400" dirty="0"/>
            <a:t>Prvo sveučilište u Europi osnovano potkraj XI. stoljeća u Bologni.</a:t>
          </a:r>
          <a:endParaRPr lang="en-US" sz="2400" dirty="0"/>
        </a:p>
      </dgm:t>
    </dgm:pt>
    <dgm:pt modelId="{CCA22B37-338B-4A23-AA5B-9B8A248930EF}" type="parTrans" cxnId="{B570A094-006C-4877-8F13-3FB6296F282F}">
      <dgm:prSet/>
      <dgm:spPr/>
      <dgm:t>
        <a:bodyPr/>
        <a:lstStyle/>
        <a:p>
          <a:endParaRPr lang="hr-HR"/>
        </a:p>
      </dgm:t>
    </dgm:pt>
    <dgm:pt modelId="{E020EE75-C857-42D7-B553-3F75F64E6B3C}" type="sibTrans" cxnId="{B570A094-006C-4877-8F13-3FB6296F282F}">
      <dgm:prSet/>
      <dgm:spPr/>
      <dgm:t>
        <a:bodyPr/>
        <a:lstStyle/>
        <a:p>
          <a:endParaRPr lang="hr-HR"/>
        </a:p>
      </dgm:t>
    </dgm:pt>
    <dgm:pt modelId="{81B7C1F7-6D1C-4157-928A-62B0E93BD887}">
      <dgm:prSet custT="1"/>
      <dgm:spPr/>
      <dgm:t>
        <a:bodyPr/>
        <a:lstStyle/>
        <a:p>
          <a:r>
            <a:rPr lang="hr-HR" sz="2400" dirty="0"/>
            <a:t>Oko 1200. godine osnovano je sveučilište u Parizu</a:t>
          </a:r>
          <a:endParaRPr lang="en-US" sz="2400" dirty="0"/>
        </a:p>
      </dgm:t>
    </dgm:pt>
    <dgm:pt modelId="{76AF5F7B-490D-4DF8-9412-7B07C9958D8A}" type="parTrans" cxnId="{433B084F-C4C4-43FA-BFFB-B9AFC015BDA2}">
      <dgm:prSet/>
      <dgm:spPr/>
      <dgm:t>
        <a:bodyPr/>
        <a:lstStyle/>
        <a:p>
          <a:endParaRPr lang="hr-HR"/>
        </a:p>
      </dgm:t>
    </dgm:pt>
    <dgm:pt modelId="{0F937FC4-996F-4E51-A75E-096BE37FDA14}" type="sibTrans" cxnId="{433B084F-C4C4-43FA-BFFB-B9AFC015BDA2}">
      <dgm:prSet/>
      <dgm:spPr/>
      <dgm:t>
        <a:bodyPr/>
        <a:lstStyle/>
        <a:p>
          <a:endParaRPr lang="hr-HR"/>
        </a:p>
      </dgm:t>
    </dgm:pt>
    <dgm:pt modelId="{CF99BBC1-2B43-41C1-B237-3B0EB2D6615A}">
      <dgm:prSet custT="1"/>
      <dgm:spPr/>
      <dgm:t>
        <a:bodyPr/>
        <a:lstStyle/>
        <a:p>
          <a:r>
            <a:rPr lang="hr-HR" sz="2400" dirty="0"/>
            <a:t>Osnovano sveučilište u Padovi</a:t>
          </a:r>
          <a:endParaRPr lang="en-US" sz="2400" dirty="0"/>
        </a:p>
      </dgm:t>
    </dgm:pt>
    <dgm:pt modelId="{FB907BAF-A2BF-4789-9461-609328314541}" type="parTrans" cxnId="{EA0D24C4-7BAB-4111-901D-8DAB3AFC23B3}">
      <dgm:prSet/>
      <dgm:spPr/>
      <dgm:t>
        <a:bodyPr/>
        <a:lstStyle/>
        <a:p>
          <a:endParaRPr lang="hr-HR"/>
        </a:p>
      </dgm:t>
    </dgm:pt>
    <dgm:pt modelId="{FB3B85CB-4EC2-40DE-9D9A-10115F543D4D}" type="sibTrans" cxnId="{EA0D24C4-7BAB-4111-901D-8DAB3AFC23B3}">
      <dgm:prSet/>
      <dgm:spPr/>
      <dgm:t>
        <a:bodyPr/>
        <a:lstStyle/>
        <a:p>
          <a:endParaRPr lang="hr-HR"/>
        </a:p>
      </dgm:t>
    </dgm:pt>
    <dgm:pt modelId="{89A9D019-3FF7-4C35-B71B-8DE35052B5D1}">
      <dgm:prSet custT="1"/>
      <dgm:spPr/>
      <dgm:t>
        <a:bodyPr/>
        <a:lstStyle/>
        <a:p>
          <a:r>
            <a:rPr lang="hr-HR" sz="2400" dirty="0"/>
            <a:t>Prvo hrvatsko sveučilište osnovano u Zadru 1396. godine.</a:t>
          </a:r>
          <a:endParaRPr lang="en-US" sz="2400" dirty="0"/>
        </a:p>
      </dgm:t>
    </dgm:pt>
    <dgm:pt modelId="{49C3F05D-EF34-4ECD-9977-87C8D401A563}" type="parTrans" cxnId="{BE394C29-F920-44CB-92D2-C98C498949E8}">
      <dgm:prSet/>
      <dgm:spPr/>
      <dgm:t>
        <a:bodyPr/>
        <a:lstStyle/>
        <a:p>
          <a:endParaRPr lang="hr-HR"/>
        </a:p>
      </dgm:t>
    </dgm:pt>
    <dgm:pt modelId="{2D77EFB1-7C35-483D-BA54-7C80BE5715D3}" type="sibTrans" cxnId="{BE394C29-F920-44CB-92D2-C98C498949E8}">
      <dgm:prSet/>
      <dgm:spPr/>
      <dgm:t>
        <a:bodyPr/>
        <a:lstStyle/>
        <a:p>
          <a:endParaRPr lang="hr-HR"/>
        </a:p>
      </dgm:t>
    </dgm:pt>
    <dgm:pt modelId="{598A395C-6098-4B33-B4CE-5194DF200528}">
      <dgm:prSet custT="1"/>
      <dgm:spPr/>
      <dgm:t>
        <a:bodyPr/>
        <a:lstStyle/>
        <a:p>
          <a:r>
            <a:rPr lang="hr-HR" sz="2400" dirty="0"/>
            <a:t>Augustin Kažotić i Herman </a:t>
          </a:r>
          <a:r>
            <a:rPr lang="hr-HR" sz="2400" dirty="0" err="1"/>
            <a:t>Dalmatin</a:t>
          </a:r>
          <a:endParaRPr lang="en-US" sz="2400" dirty="0"/>
        </a:p>
      </dgm:t>
    </dgm:pt>
    <dgm:pt modelId="{5A568F21-93C8-4C4C-B5A0-69A85875BCA6}" type="parTrans" cxnId="{F7EBA21F-05B6-4131-80D7-7C584A9C790B}">
      <dgm:prSet/>
      <dgm:spPr/>
      <dgm:t>
        <a:bodyPr/>
        <a:lstStyle/>
        <a:p>
          <a:endParaRPr lang="hr-HR"/>
        </a:p>
      </dgm:t>
    </dgm:pt>
    <dgm:pt modelId="{93857102-EC7E-4A04-866E-33DC0587A973}" type="sibTrans" cxnId="{F7EBA21F-05B6-4131-80D7-7C584A9C790B}">
      <dgm:prSet/>
      <dgm:spPr/>
      <dgm:t>
        <a:bodyPr/>
        <a:lstStyle/>
        <a:p>
          <a:endParaRPr lang="hr-HR"/>
        </a:p>
      </dgm:t>
    </dgm:pt>
    <dgm:pt modelId="{CA0F5C6E-E218-4D97-BD86-69F995C44853}" type="pres">
      <dgm:prSet presAssocID="{8274BFFA-1697-463A-9145-258EFFC7BD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EF3AA4A-BAFD-4EE8-83F4-2E9F83F26453}" type="pres">
      <dgm:prSet presAssocID="{8166EE64-8324-4934-A19B-38AB44C7A8A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9D742F-8108-4785-BD5F-3D48B94D77DC}" type="pres">
      <dgm:prSet presAssocID="{F3776DDE-8696-4E01-B781-BC9DD94705AD}" presName="spacer" presStyleCnt="0"/>
      <dgm:spPr/>
    </dgm:pt>
    <dgm:pt modelId="{AE1F0C6B-6629-4816-8026-CD58C19E52AD}" type="pres">
      <dgm:prSet presAssocID="{872A9D4A-83DF-49E5-8AD5-29AA5985132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003C47-94BB-47F1-8D9F-27B60D44B373}" type="pres">
      <dgm:prSet presAssocID="{E020EE75-C857-42D7-B553-3F75F64E6B3C}" presName="spacer" presStyleCnt="0"/>
      <dgm:spPr/>
    </dgm:pt>
    <dgm:pt modelId="{91E9C66E-3A94-4D61-891D-87A6A4C0A8BD}" type="pres">
      <dgm:prSet presAssocID="{81B7C1F7-6D1C-4157-928A-62B0E93BD88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E328D2-E616-4812-876F-E2EEC9C80E91}" type="pres">
      <dgm:prSet presAssocID="{0F937FC4-996F-4E51-A75E-096BE37FDA14}" presName="spacer" presStyleCnt="0"/>
      <dgm:spPr/>
    </dgm:pt>
    <dgm:pt modelId="{63559F98-011B-4005-8507-415407EEA510}" type="pres">
      <dgm:prSet presAssocID="{CF99BBC1-2B43-41C1-B237-3B0EB2D6615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252C810-E52C-42A2-ADB9-ED687851D2C3}" type="pres">
      <dgm:prSet presAssocID="{FB3B85CB-4EC2-40DE-9D9A-10115F543D4D}" presName="spacer" presStyleCnt="0"/>
      <dgm:spPr/>
    </dgm:pt>
    <dgm:pt modelId="{D274A4EB-F52D-4D6A-B790-8735821B970E}" type="pres">
      <dgm:prSet presAssocID="{89A9D019-3FF7-4C35-B71B-8DE35052B5D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3B82ED-A6F3-48C8-A17E-695D8B4182DA}" type="pres">
      <dgm:prSet presAssocID="{2D77EFB1-7C35-483D-BA54-7C80BE5715D3}" presName="spacer" presStyleCnt="0"/>
      <dgm:spPr/>
    </dgm:pt>
    <dgm:pt modelId="{EB81FE1B-112D-4EB3-8385-E769A2E764AA}" type="pres">
      <dgm:prSet presAssocID="{598A395C-6098-4B33-B4CE-5194DF20052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4C47BE1-766F-4586-BAD0-E1213C12C14B}" type="presOf" srcId="{598A395C-6098-4B33-B4CE-5194DF200528}" destId="{EB81FE1B-112D-4EB3-8385-E769A2E764AA}" srcOrd="0" destOrd="0" presId="urn:microsoft.com/office/officeart/2005/8/layout/vList2"/>
    <dgm:cxn modelId="{2AC71FC8-DFEF-473A-9B05-9FEAE49626F6}" type="presOf" srcId="{89A9D019-3FF7-4C35-B71B-8DE35052B5D1}" destId="{D274A4EB-F52D-4D6A-B790-8735821B970E}" srcOrd="0" destOrd="0" presId="urn:microsoft.com/office/officeart/2005/8/layout/vList2"/>
    <dgm:cxn modelId="{B570A094-006C-4877-8F13-3FB6296F282F}" srcId="{8274BFFA-1697-463A-9145-258EFFC7BD20}" destId="{872A9D4A-83DF-49E5-8AD5-29AA5985132D}" srcOrd="1" destOrd="0" parTransId="{CCA22B37-338B-4A23-AA5B-9B8A248930EF}" sibTransId="{E020EE75-C857-42D7-B553-3F75F64E6B3C}"/>
    <dgm:cxn modelId="{3F0C7741-96AD-4608-9E60-43288A1FDA12}" type="presOf" srcId="{872A9D4A-83DF-49E5-8AD5-29AA5985132D}" destId="{AE1F0C6B-6629-4816-8026-CD58C19E52AD}" srcOrd="0" destOrd="0" presId="urn:microsoft.com/office/officeart/2005/8/layout/vList2"/>
    <dgm:cxn modelId="{EA0D24C4-7BAB-4111-901D-8DAB3AFC23B3}" srcId="{8274BFFA-1697-463A-9145-258EFFC7BD20}" destId="{CF99BBC1-2B43-41C1-B237-3B0EB2D6615A}" srcOrd="3" destOrd="0" parTransId="{FB907BAF-A2BF-4789-9461-609328314541}" sibTransId="{FB3B85CB-4EC2-40DE-9D9A-10115F543D4D}"/>
    <dgm:cxn modelId="{101DE87C-681D-498F-93DD-CB173F73EEC5}" type="presOf" srcId="{8166EE64-8324-4934-A19B-38AB44C7A8A0}" destId="{FEF3AA4A-BAFD-4EE8-83F4-2E9F83F26453}" srcOrd="0" destOrd="0" presId="urn:microsoft.com/office/officeart/2005/8/layout/vList2"/>
    <dgm:cxn modelId="{BE394C29-F920-44CB-92D2-C98C498949E8}" srcId="{8274BFFA-1697-463A-9145-258EFFC7BD20}" destId="{89A9D019-3FF7-4C35-B71B-8DE35052B5D1}" srcOrd="4" destOrd="0" parTransId="{49C3F05D-EF34-4ECD-9977-87C8D401A563}" sibTransId="{2D77EFB1-7C35-483D-BA54-7C80BE5715D3}"/>
    <dgm:cxn modelId="{F7EBA21F-05B6-4131-80D7-7C584A9C790B}" srcId="{8274BFFA-1697-463A-9145-258EFFC7BD20}" destId="{598A395C-6098-4B33-B4CE-5194DF200528}" srcOrd="5" destOrd="0" parTransId="{5A568F21-93C8-4C4C-B5A0-69A85875BCA6}" sibTransId="{93857102-EC7E-4A04-866E-33DC0587A973}"/>
    <dgm:cxn modelId="{EB2CF249-4CB9-4A07-B59A-5966D7ECABA8}" type="presOf" srcId="{8274BFFA-1697-463A-9145-258EFFC7BD20}" destId="{CA0F5C6E-E218-4D97-BD86-69F995C44853}" srcOrd="0" destOrd="0" presId="urn:microsoft.com/office/officeart/2005/8/layout/vList2"/>
    <dgm:cxn modelId="{83369FD7-7D77-4209-B5D9-1B36736545D2}" type="presOf" srcId="{81B7C1F7-6D1C-4157-928A-62B0E93BD887}" destId="{91E9C66E-3A94-4D61-891D-87A6A4C0A8BD}" srcOrd="0" destOrd="0" presId="urn:microsoft.com/office/officeart/2005/8/layout/vList2"/>
    <dgm:cxn modelId="{6A7FCB5B-A2CB-4D79-A154-194EA4C9704C}" type="presOf" srcId="{CF99BBC1-2B43-41C1-B237-3B0EB2D6615A}" destId="{63559F98-011B-4005-8507-415407EEA510}" srcOrd="0" destOrd="0" presId="urn:microsoft.com/office/officeart/2005/8/layout/vList2"/>
    <dgm:cxn modelId="{744AC101-8018-4C38-8D24-D57AB6D5A368}" srcId="{8274BFFA-1697-463A-9145-258EFFC7BD20}" destId="{8166EE64-8324-4934-A19B-38AB44C7A8A0}" srcOrd="0" destOrd="0" parTransId="{3635CE77-D84B-40F0-988F-5DDC0BE80560}" sibTransId="{F3776DDE-8696-4E01-B781-BC9DD94705AD}"/>
    <dgm:cxn modelId="{433B084F-C4C4-43FA-BFFB-B9AFC015BDA2}" srcId="{8274BFFA-1697-463A-9145-258EFFC7BD20}" destId="{81B7C1F7-6D1C-4157-928A-62B0E93BD887}" srcOrd="2" destOrd="0" parTransId="{76AF5F7B-490D-4DF8-9412-7B07C9958D8A}" sibTransId="{0F937FC4-996F-4E51-A75E-096BE37FDA14}"/>
    <dgm:cxn modelId="{5D3670A1-501B-4B50-B342-B6C982929394}" type="presParOf" srcId="{CA0F5C6E-E218-4D97-BD86-69F995C44853}" destId="{FEF3AA4A-BAFD-4EE8-83F4-2E9F83F26453}" srcOrd="0" destOrd="0" presId="urn:microsoft.com/office/officeart/2005/8/layout/vList2"/>
    <dgm:cxn modelId="{E342757F-F5C4-4C5E-AC18-94D5682B8F5F}" type="presParOf" srcId="{CA0F5C6E-E218-4D97-BD86-69F995C44853}" destId="{7D9D742F-8108-4785-BD5F-3D48B94D77DC}" srcOrd="1" destOrd="0" presId="urn:microsoft.com/office/officeart/2005/8/layout/vList2"/>
    <dgm:cxn modelId="{3DF4B06E-5844-4890-9A84-FF025E821772}" type="presParOf" srcId="{CA0F5C6E-E218-4D97-BD86-69F995C44853}" destId="{AE1F0C6B-6629-4816-8026-CD58C19E52AD}" srcOrd="2" destOrd="0" presId="urn:microsoft.com/office/officeart/2005/8/layout/vList2"/>
    <dgm:cxn modelId="{997691E4-0C43-4687-8782-776ECADF5494}" type="presParOf" srcId="{CA0F5C6E-E218-4D97-BD86-69F995C44853}" destId="{73003C47-94BB-47F1-8D9F-27B60D44B373}" srcOrd="3" destOrd="0" presId="urn:microsoft.com/office/officeart/2005/8/layout/vList2"/>
    <dgm:cxn modelId="{78DF39DE-1FDB-4292-9309-A33EFCC3D55E}" type="presParOf" srcId="{CA0F5C6E-E218-4D97-BD86-69F995C44853}" destId="{91E9C66E-3A94-4D61-891D-87A6A4C0A8BD}" srcOrd="4" destOrd="0" presId="urn:microsoft.com/office/officeart/2005/8/layout/vList2"/>
    <dgm:cxn modelId="{A9E81E2A-78E6-4D00-8370-E62F552EA2DF}" type="presParOf" srcId="{CA0F5C6E-E218-4D97-BD86-69F995C44853}" destId="{6BE328D2-E616-4812-876F-E2EEC9C80E91}" srcOrd="5" destOrd="0" presId="urn:microsoft.com/office/officeart/2005/8/layout/vList2"/>
    <dgm:cxn modelId="{C528A362-6203-45C7-9EB7-5C85F3B3C9E5}" type="presParOf" srcId="{CA0F5C6E-E218-4D97-BD86-69F995C44853}" destId="{63559F98-011B-4005-8507-415407EEA510}" srcOrd="6" destOrd="0" presId="urn:microsoft.com/office/officeart/2005/8/layout/vList2"/>
    <dgm:cxn modelId="{1C595838-77A7-47CF-9DB2-58FE103D3C41}" type="presParOf" srcId="{CA0F5C6E-E218-4D97-BD86-69F995C44853}" destId="{B252C810-E52C-42A2-ADB9-ED687851D2C3}" srcOrd="7" destOrd="0" presId="urn:microsoft.com/office/officeart/2005/8/layout/vList2"/>
    <dgm:cxn modelId="{82DE8064-B005-4194-A793-A622CEA0BC9B}" type="presParOf" srcId="{CA0F5C6E-E218-4D97-BD86-69F995C44853}" destId="{D274A4EB-F52D-4D6A-B790-8735821B970E}" srcOrd="8" destOrd="0" presId="urn:microsoft.com/office/officeart/2005/8/layout/vList2"/>
    <dgm:cxn modelId="{84385B7E-BAC2-4189-82A3-7DF59F71726E}" type="presParOf" srcId="{CA0F5C6E-E218-4D97-BD86-69F995C44853}" destId="{E53B82ED-A6F3-48C8-A17E-695D8B4182DA}" srcOrd="9" destOrd="0" presId="urn:microsoft.com/office/officeart/2005/8/layout/vList2"/>
    <dgm:cxn modelId="{2DF03E73-CEC1-4297-AA5E-7927C9DB8722}" type="presParOf" srcId="{CA0F5C6E-E218-4D97-BD86-69F995C44853}" destId="{EB81FE1B-112D-4EB3-8385-E769A2E764A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34581-DE0F-46A3-A4DD-7D88964164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5DE6B4-7962-43FF-B808-E1E96B8FEEF7}">
      <dgm:prSet custT="1"/>
      <dgm:spPr/>
      <dgm:t>
        <a:bodyPr/>
        <a:lstStyle/>
        <a:p>
          <a:r>
            <a:rPr lang="hr-HR" sz="2400" dirty="0"/>
            <a:t>Glagoljica na tlu Hrvatske potkraj IX. st.</a:t>
          </a:r>
          <a:endParaRPr lang="en-US" sz="2400" dirty="0"/>
        </a:p>
      </dgm:t>
    </dgm:pt>
    <dgm:pt modelId="{B6C22740-5959-4763-AAB1-C94CE131F191}" type="parTrans" cxnId="{E1D96D37-A23B-4FEE-9D07-3F41329BA2CF}">
      <dgm:prSet/>
      <dgm:spPr/>
      <dgm:t>
        <a:bodyPr/>
        <a:lstStyle/>
        <a:p>
          <a:endParaRPr lang="en-US"/>
        </a:p>
      </dgm:t>
    </dgm:pt>
    <dgm:pt modelId="{3B7DE0B6-CB58-463D-9BA1-F4B94B96D088}" type="sibTrans" cxnId="{E1D96D37-A23B-4FEE-9D07-3F41329BA2CF}">
      <dgm:prSet/>
      <dgm:spPr/>
      <dgm:t>
        <a:bodyPr/>
        <a:lstStyle/>
        <a:p>
          <a:endParaRPr lang="en-US"/>
        </a:p>
      </dgm:t>
    </dgm:pt>
    <dgm:pt modelId="{DDA5096A-DB88-4207-B668-EE3CF2449845}">
      <dgm:prSet custT="1"/>
      <dgm:spPr/>
      <dgm:t>
        <a:bodyPr/>
        <a:lstStyle/>
        <a:p>
          <a:r>
            <a:rPr lang="hr-HR" sz="2400" dirty="0"/>
            <a:t>Pojavila se na području Kvarnera, pa se širila na ostala područja</a:t>
          </a:r>
          <a:endParaRPr lang="en-US" sz="2400" dirty="0"/>
        </a:p>
      </dgm:t>
    </dgm:pt>
    <dgm:pt modelId="{098E53AA-1131-4FD8-88F6-4DA203CD0E4D}" type="parTrans" cxnId="{256E1E99-6C70-483C-ACAA-2B0CA893049F}">
      <dgm:prSet/>
      <dgm:spPr/>
      <dgm:t>
        <a:bodyPr/>
        <a:lstStyle/>
        <a:p>
          <a:endParaRPr lang="hr-HR"/>
        </a:p>
      </dgm:t>
    </dgm:pt>
    <dgm:pt modelId="{999D4551-5E2D-4710-A551-38AD73F12A74}" type="sibTrans" cxnId="{256E1E99-6C70-483C-ACAA-2B0CA893049F}">
      <dgm:prSet/>
      <dgm:spPr/>
      <dgm:t>
        <a:bodyPr/>
        <a:lstStyle/>
        <a:p>
          <a:endParaRPr lang="hr-HR"/>
        </a:p>
      </dgm:t>
    </dgm:pt>
    <dgm:pt modelId="{7DA7124E-38B6-42E8-ABC9-1B59448AE70E}">
      <dgm:prSet custT="1"/>
      <dgm:spPr/>
      <dgm:t>
        <a:bodyPr/>
        <a:lstStyle/>
        <a:p>
          <a:r>
            <a:rPr lang="hr-HR" sz="2400" dirty="0"/>
            <a:t>Najstariji hrvatski kameni glagoljaški spomenici nastali na tlu Kvarnera i Istre </a:t>
          </a:r>
          <a:endParaRPr lang="en-US" sz="2400" dirty="0"/>
        </a:p>
      </dgm:t>
    </dgm:pt>
    <dgm:pt modelId="{CE23BCE6-DA36-4203-A8DB-E5B8C633AA09}" type="parTrans" cxnId="{A8E854CF-09FB-4DC2-9B75-77F59679AFE9}">
      <dgm:prSet/>
      <dgm:spPr/>
      <dgm:t>
        <a:bodyPr/>
        <a:lstStyle/>
        <a:p>
          <a:endParaRPr lang="hr-HR"/>
        </a:p>
      </dgm:t>
    </dgm:pt>
    <dgm:pt modelId="{2EA78E72-8814-4BDB-AEA0-E385A5312D27}" type="sibTrans" cxnId="{A8E854CF-09FB-4DC2-9B75-77F59679AFE9}">
      <dgm:prSet/>
      <dgm:spPr/>
      <dgm:t>
        <a:bodyPr/>
        <a:lstStyle/>
        <a:p>
          <a:endParaRPr lang="hr-HR"/>
        </a:p>
      </dgm:t>
    </dgm:pt>
    <dgm:pt modelId="{A8AE2FB5-796D-4E43-BE26-4D6B77551450}">
      <dgm:prSet custT="1"/>
      <dgm:spPr/>
      <dgm:t>
        <a:bodyPr/>
        <a:lstStyle/>
        <a:p>
          <a:r>
            <a:rPr lang="hr-HR" sz="2400" dirty="0"/>
            <a:t>Prvi pouzdani podaci o glagoljanju iz pisma pape Ivana X. </a:t>
          </a:r>
          <a:endParaRPr lang="en-US" sz="2400" dirty="0"/>
        </a:p>
      </dgm:t>
    </dgm:pt>
    <dgm:pt modelId="{C9E98D1E-969A-45CE-B500-217ACE5020E8}" type="parTrans" cxnId="{B294BCDE-351E-4C55-990C-E1E45F0820CD}">
      <dgm:prSet/>
      <dgm:spPr/>
      <dgm:t>
        <a:bodyPr/>
        <a:lstStyle/>
        <a:p>
          <a:endParaRPr lang="hr-HR"/>
        </a:p>
      </dgm:t>
    </dgm:pt>
    <dgm:pt modelId="{A656AE5D-BC8B-4B5A-91A2-E51DFC4A4937}" type="sibTrans" cxnId="{B294BCDE-351E-4C55-990C-E1E45F0820CD}">
      <dgm:prSet/>
      <dgm:spPr/>
      <dgm:t>
        <a:bodyPr/>
        <a:lstStyle/>
        <a:p>
          <a:endParaRPr lang="hr-HR"/>
        </a:p>
      </dgm:t>
    </dgm:pt>
    <dgm:pt modelId="{73A2E6A9-4F7A-461B-88F0-77D4049852C7}" type="pres">
      <dgm:prSet presAssocID="{21734581-DE0F-46A3-A4DD-7D88964164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A3CAB75-B7EB-428B-BF74-8CDEACF7D7FE}" type="pres">
      <dgm:prSet presAssocID="{565DE6B4-7962-43FF-B808-E1E96B8FEEF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B158DD-DD9C-4D90-BD1A-63565771D2A9}" type="pres">
      <dgm:prSet presAssocID="{3B7DE0B6-CB58-463D-9BA1-F4B94B96D088}" presName="spacer" presStyleCnt="0"/>
      <dgm:spPr/>
    </dgm:pt>
    <dgm:pt modelId="{C718B2C9-3987-4147-A8D4-4D1FE8FEEBB3}" type="pres">
      <dgm:prSet presAssocID="{A8AE2FB5-796D-4E43-BE26-4D6B7755145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156906-79B3-45DB-8796-E368D9ACA1DA}" type="pres">
      <dgm:prSet presAssocID="{A656AE5D-BC8B-4B5A-91A2-E51DFC4A4937}" presName="spacer" presStyleCnt="0"/>
      <dgm:spPr/>
    </dgm:pt>
    <dgm:pt modelId="{CFAB494C-743B-4EF1-B738-6D1573E1E29F}" type="pres">
      <dgm:prSet presAssocID="{DDA5096A-DB88-4207-B668-EE3CF244984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2D7293-448D-493B-92C9-D3EE6CF0EEB2}" type="pres">
      <dgm:prSet presAssocID="{999D4551-5E2D-4710-A551-38AD73F12A74}" presName="spacer" presStyleCnt="0"/>
      <dgm:spPr/>
    </dgm:pt>
    <dgm:pt modelId="{7D3EB5D6-9456-49E7-B02B-84C46AF3F100}" type="pres">
      <dgm:prSet presAssocID="{7DA7124E-38B6-42E8-ABC9-1B59448AE70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56E1E99-6C70-483C-ACAA-2B0CA893049F}" srcId="{21734581-DE0F-46A3-A4DD-7D88964164CC}" destId="{DDA5096A-DB88-4207-B668-EE3CF2449845}" srcOrd="2" destOrd="0" parTransId="{098E53AA-1131-4FD8-88F6-4DA203CD0E4D}" sibTransId="{999D4551-5E2D-4710-A551-38AD73F12A74}"/>
    <dgm:cxn modelId="{B294BCDE-351E-4C55-990C-E1E45F0820CD}" srcId="{21734581-DE0F-46A3-A4DD-7D88964164CC}" destId="{A8AE2FB5-796D-4E43-BE26-4D6B77551450}" srcOrd="1" destOrd="0" parTransId="{C9E98D1E-969A-45CE-B500-217ACE5020E8}" sibTransId="{A656AE5D-BC8B-4B5A-91A2-E51DFC4A4937}"/>
    <dgm:cxn modelId="{029CDB09-7DE0-4E3A-96CA-162CACF993A4}" type="presOf" srcId="{7DA7124E-38B6-42E8-ABC9-1B59448AE70E}" destId="{7D3EB5D6-9456-49E7-B02B-84C46AF3F100}" srcOrd="0" destOrd="0" presId="urn:microsoft.com/office/officeart/2005/8/layout/vList2"/>
    <dgm:cxn modelId="{79FF70FB-612D-47BD-B8AD-7492BC3D9E05}" type="presOf" srcId="{A8AE2FB5-796D-4E43-BE26-4D6B77551450}" destId="{C718B2C9-3987-4147-A8D4-4D1FE8FEEBB3}" srcOrd="0" destOrd="0" presId="urn:microsoft.com/office/officeart/2005/8/layout/vList2"/>
    <dgm:cxn modelId="{7F3621E5-C779-4773-9104-86E70ECC4792}" type="presOf" srcId="{565DE6B4-7962-43FF-B808-E1E96B8FEEF7}" destId="{AA3CAB75-B7EB-428B-BF74-8CDEACF7D7FE}" srcOrd="0" destOrd="0" presId="urn:microsoft.com/office/officeart/2005/8/layout/vList2"/>
    <dgm:cxn modelId="{E1D96D37-A23B-4FEE-9D07-3F41329BA2CF}" srcId="{21734581-DE0F-46A3-A4DD-7D88964164CC}" destId="{565DE6B4-7962-43FF-B808-E1E96B8FEEF7}" srcOrd="0" destOrd="0" parTransId="{B6C22740-5959-4763-AAB1-C94CE131F191}" sibTransId="{3B7DE0B6-CB58-463D-9BA1-F4B94B96D088}"/>
    <dgm:cxn modelId="{6F3AE290-73F8-462E-BD74-9DDCF68D85D7}" type="presOf" srcId="{DDA5096A-DB88-4207-B668-EE3CF2449845}" destId="{CFAB494C-743B-4EF1-B738-6D1573E1E29F}" srcOrd="0" destOrd="0" presId="urn:microsoft.com/office/officeart/2005/8/layout/vList2"/>
    <dgm:cxn modelId="{6819ADC3-ED69-4452-A334-3F535151AD6C}" type="presOf" srcId="{21734581-DE0F-46A3-A4DD-7D88964164CC}" destId="{73A2E6A9-4F7A-461B-88F0-77D4049852C7}" srcOrd="0" destOrd="0" presId="urn:microsoft.com/office/officeart/2005/8/layout/vList2"/>
    <dgm:cxn modelId="{A8E854CF-09FB-4DC2-9B75-77F59679AFE9}" srcId="{21734581-DE0F-46A3-A4DD-7D88964164CC}" destId="{7DA7124E-38B6-42E8-ABC9-1B59448AE70E}" srcOrd="3" destOrd="0" parTransId="{CE23BCE6-DA36-4203-A8DB-E5B8C633AA09}" sibTransId="{2EA78E72-8814-4BDB-AEA0-E385A5312D27}"/>
    <dgm:cxn modelId="{2DFB5F79-D66F-4DF3-8AF3-EE2D245228E0}" type="presParOf" srcId="{73A2E6A9-4F7A-461B-88F0-77D4049852C7}" destId="{AA3CAB75-B7EB-428B-BF74-8CDEACF7D7FE}" srcOrd="0" destOrd="0" presId="urn:microsoft.com/office/officeart/2005/8/layout/vList2"/>
    <dgm:cxn modelId="{AC392209-9C23-404B-9FE6-951E4ECE886F}" type="presParOf" srcId="{73A2E6A9-4F7A-461B-88F0-77D4049852C7}" destId="{2DB158DD-DD9C-4D90-BD1A-63565771D2A9}" srcOrd="1" destOrd="0" presId="urn:microsoft.com/office/officeart/2005/8/layout/vList2"/>
    <dgm:cxn modelId="{69F4CAC1-EB16-465C-A141-C6F41B516EBE}" type="presParOf" srcId="{73A2E6A9-4F7A-461B-88F0-77D4049852C7}" destId="{C718B2C9-3987-4147-A8D4-4D1FE8FEEBB3}" srcOrd="2" destOrd="0" presId="urn:microsoft.com/office/officeart/2005/8/layout/vList2"/>
    <dgm:cxn modelId="{59F74A84-7BE2-44A6-8799-B72913EDB10E}" type="presParOf" srcId="{73A2E6A9-4F7A-461B-88F0-77D4049852C7}" destId="{1C156906-79B3-45DB-8796-E368D9ACA1DA}" srcOrd="3" destOrd="0" presId="urn:microsoft.com/office/officeart/2005/8/layout/vList2"/>
    <dgm:cxn modelId="{B8B4FFC6-16BE-432A-A554-DC8AAE5F76F6}" type="presParOf" srcId="{73A2E6A9-4F7A-461B-88F0-77D4049852C7}" destId="{CFAB494C-743B-4EF1-B738-6D1573E1E29F}" srcOrd="4" destOrd="0" presId="urn:microsoft.com/office/officeart/2005/8/layout/vList2"/>
    <dgm:cxn modelId="{8FC797B0-C133-412A-B3E3-FBDA7DDFF931}" type="presParOf" srcId="{73A2E6A9-4F7A-461B-88F0-77D4049852C7}" destId="{8A2D7293-448D-493B-92C9-D3EE6CF0EEB2}" srcOrd="5" destOrd="0" presId="urn:microsoft.com/office/officeart/2005/8/layout/vList2"/>
    <dgm:cxn modelId="{206F96F7-E568-47D1-8B24-DAD537939C46}" type="presParOf" srcId="{73A2E6A9-4F7A-461B-88F0-77D4049852C7}" destId="{7D3EB5D6-9456-49E7-B02B-84C46AF3F1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4A291B-5859-4E7D-ADF3-B016FB24E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4CBA5-35F3-47B4-AA59-0D03D417A729}">
      <dgm:prSet custT="1"/>
      <dgm:spPr/>
      <dgm:t>
        <a:bodyPr/>
        <a:lstStyle/>
        <a:p>
          <a:r>
            <a:rPr lang="hr-HR" sz="2400" dirty="0"/>
            <a:t>Krešimirovo doba, ponovno sukob oko slavenskog bogoslužja</a:t>
          </a:r>
          <a:endParaRPr lang="en-US" sz="2400" dirty="0"/>
        </a:p>
      </dgm:t>
    </dgm:pt>
    <dgm:pt modelId="{B28B39C1-5555-4D1E-BF19-7E35A89F97A4}" type="parTrans" cxnId="{F7E411A5-DFE3-46F5-9849-8435D023B112}">
      <dgm:prSet/>
      <dgm:spPr/>
      <dgm:t>
        <a:bodyPr/>
        <a:lstStyle/>
        <a:p>
          <a:endParaRPr lang="en-US"/>
        </a:p>
      </dgm:t>
    </dgm:pt>
    <dgm:pt modelId="{E89E81AA-28E3-447E-B89D-EA4027CEF02D}" type="sibTrans" cxnId="{F7E411A5-DFE3-46F5-9849-8435D023B112}">
      <dgm:prSet/>
      <dgm:spPr/>
      <dgm:t>
        <a:bodyPr/>
        <a:lstStyle/>
        <a:p>
          <a:endParaRPr lang="en-US"/>
        </a:p>
      </dgm:t>
    </dgm:pt>
    <dgm:pt modelId="{2F94D2DB-7843-42EB-96C6-431F11F1AEB4}">
      <dgm:prSet custT="1"/>
      <dgm:spPr/>
      <dgm:t>
        <a:bodyPr/>
        <a:lstStyle/>
        <a:p>
          <a:r>
            <a:rPr lang="hr-HR" sz="2400" dirty="0"/>
            <a:t>Svećenici glagoljaši i bogoslužje na slavenskom jeziku</a:t>
          </a:r>
          <a:endParaRPr lang="en-US" sz="2400" dirty="0"/>
        </a:p>
      </dgm:t>
    </dgm:pt>
    <dgm:pt modelId="{E885AF45-46AA-4C00-9771-FE3A956B8492}" type="parTrans" cxnId="{0991C194-9FD8-49FC-A483-5F9E5CA4E14B}">
      <dgm:prSet/>
      <dgm:spPr/>
    </dgm:pt>
    <dgm:pt modelId="{BED0E19B-8AED-464E-96FB-D0E710EAF0CA}" type="sibTrans" cxnId="{0991C194-9FD8-49FC-A483-5F9E5CA4E14B}">
      <dgm:prSet/>
      <dgm:spPr/>
    </dgm:pt>
    <dgm:pt modelId="{B0BBEC08-D5B3-47FA-868E-51DF9C112DAE}">
      <dgm:prSet custT="1"/>
      <dgm:spPr/>
      <dgm:t>
        <a:bodyPr/>
        <a:lstStyle/>
        <a:p>
          <a:r>
            <a:rPr lang="hr-HR" sz="2400" dirty="0"/>
            <a:t>Uporišta glagoljaša: otoci Krk i Cres</a:t>
          </a:r>
          <a:endParaRPr lang="en-US" sz="2400" dirty="0"/>
        </a:p>
      </dgm:t>
    </dgm:pt>
    <dgm:pt modelId="{0AAF212F-D6CA-47CA-8C8B-BD4EF7447135}" type="parTrans" cxnId="{832AD0E8-F127-459D-B15C-FDCABB52325D}">
      <dgm:prSet/>
      <dgm:spPr/>
    </dgm:pt>
    <dgm:pt modelId="{4B33FFCE-74EE-472F-8535-404AD8046FA4}" type="sibTrans" cxnId="{832AD0E8-F127-459D-B15C-FDCABB52325D}">
      <dgm:prSet/>
      <dgm:spPr/>
    </dgm:pt>
    <dgm:pt modelId="{0C38C200-0E2B-46A2-9E99-01D96CD9449E}">
      <dgm:prSet custT="1"/>
      <dgm:spPr/>
      <dgm:t>
        <a:bodyPr/>
        <a:lstStyle/>
        <a:p>
          <a:r>
            <a:rPr lang="hr-HR" sz="2400" dirty="0"/>
            <a:t>Treći crkveni sabor u Splitu 1060. godine</a:t>
          </a:r>
          <a:endParaRPr lang="en-US" sz="2400" dirty="0"/>
        </a:p>
      </dgm:t>
    </dgm:pt>
    <dgm:pt modelId="{6FCB3246-FB7C-49EE-A022-ECA26C792B3D}" type="parTrans" cxnId="{BCA8A858-4E0B-450B-9A8F-F1D333038EAF}">
      <dgm:prSet/>
      <dgm:spPr/>
    </dgm:pt>
    <dgm:pt modelId="{47B2C64B-B246-4774-85C8-E406B6058CA6}" type="sibTrans" cxnId="{BCA8A858-4E0B-450B-9A8F-F1D333038EAF}">
      <dgm:prSet/>
      <dgm:spPr/>
    </dgm:pt>
    <dgm:pt modelId="{3D1F3B28-20A1-4ED2-BACA-02C8D5E373BA}">
      <dgm:prSet custT="1"/>
      <dgm:spPr/>
      <dgm:t>
        <a:bodyPr/>
        <a:lstStyle/>
        <a:p>
          <a:r>
            <a:rPr lang="hr-HR" sz="2400" dirty="0"/>
            <a:t>Svećenici se ne smiju ženiti, nositi dugu kosu i brade.</a:t>
          </a:r>
          <a:endParaRPr lang="en-US" sz="2400" dirty="0"/>
        </a:p>
      </dgm:t>
    </dgm:pt>
    <dgm:pt modelId="{3DDE6880-C141-466C-8F87-49FD0E55CD91}" type="parTrans" cxnId="{BFADBD7C-3186-4469-83F6-F7688735BD4B}">
      <dgm:prSet/>
      <dgm:spPr/>
    </dgm:pt>
    <dgm:pt modelId="{6620B97D-437B-4061-9774-60B3BB2C5067}" type="sibTrans" cxnId="{BFADBD7C-3186-4469-83F6-F7688735BD4B}">
      <dgm:prSet/>
      <dgm:spPr/>
    </dgm:pt>
    <dgm:pt modelId="{0AC6A0E8-F982-4EF8-9B91-318B03EB1F55}">
      <dgm:prSet custT="1"/>
      <dgm:spPr/>
      <dgm:t>
        <a:bodyPr/>
        <a:lstStyle/>
        <a:p>
          <a:r>
            <a:rPr lang="hr-HR" sz="2400" dirty="0"/>
            <a:t>Zabrana slavenskog bogoslužja i zatvaranje crkava</a:t>
          </a:r>
          <a:endParaRPr lang="en-US" sz="2400" dirty="0"/>
        </a:p>
      </dgm:t>
    </dgm:pt>
    <dgm:pt modelId="{11B367B1-35F8-404C-904C-066752EA4B26}" type="parTrans" cxnId="{B5299D6D-ACD7-46DA-9C22-A12FE420AD82}">
      <dgm:prSet/>
      <dgm:spPr/>
    </dgm:pt>
    <dgm:pt modelId="{6F4A680C-BB5B-49E2-AB89-4484D0D1C0D2}" type="sibTrans" cxnId="{B5299D6D-ACD7-46DA-9C22-A12FE420AD82}">
      <dgm:prSet/>
      <dgm:spPr/>
    </dgm:pt>
    <dgm:pt modelId="{7384B07D-21CE-4973-9798-8C0F3E9206E3}">
      <dgm:prSet custT="1"/>
      <dgm:spPr/>
      <dgm:t>
        <a:bodyPr/>
        <a:lstStyle/>
        <a:p>
          <a:r>
            <a:rPr lang="hr-HR" sz="2400" dirty="0"/>
            <a:t>Crkvene prilike u Hrvatskoj uređene prema zapadnom uzoru</a:t>
          </a:r>
          <a:endParaRPr lang="en-US" sz="2400" dirty="0"/>
        </a:p>
      </dgm:t>
    </dgm:pt>
    <dgm:pt modelId="{A32FF2DC-6EC4-491F-9DD8-71A77C692664}" type="parTrans" cxnId="{A4114D33-E78E-427C-9F78-17439C802117}">
      <dgm:prSet/>
      <dgm:spPr/>
    </dgm:pt>
    <dgm:pt modelId="{EF8E6672-B8A0-4AE7-8234-C8A868AB860C}" type="sibTrans" cxnId="{A4114D33-E78E-427C-9F78-17439C802117}">
      <dgm:prSet/>
      <dgm:spPr/>
    </dgm:pt>
    <dgm:pt modelId="{644FA55A-6B57-48CB-BA32-ED135EAD1745}" type="pres">
      <dgm:prSet presAssocID="{554A291B-5859-4E7D-ADF3-B016FB24E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83ED82C-4867-4FE1-831B-0E635C919E5C}" type="pres">
      <dgm:prSet presAssocID="{EC44CBA5-35F3-47B4-AA59-0D03D417A729}" presName="parentText" presStyleLbl="node1" presStyleIdx="0" presStyleCnt="7" custLinFactNeighborX="-20" custLinFactNeighborY="2006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674197-0419-4784-92E8-60A71D34294F}" type="pres">
      <dgm:prSet presAssocID="{E89E81AA-28E3-447E-B89D-EA4027CEF02D}" presName="spacer" presStyleCnt="0"/>
      <dgm:spPr/>
    </dgm:pt>
    <dgm:pt modelId="{46445630-BAE2-402F-86D4-19E2135E9D28}" type="pres">
      <dgm:prSet presAssocID="{2F94D2DB-7843-42EB-96C6-431F11F1AEB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6DEABC-2E4E-45CD-AAE2-7D6CB1A8E9D7}" type="pres">
      <dgm:prSet presAssocID="{BED0E19B-8AED-464E-96FB-D0E710EAF0CA}" presName="spacer" presStyleCnt="0"/>
      <dgm:spPr/>
    </dgm:pt>
    <dgm:pt modelId="{798EF439-B8C6-462D-A7A0-F94CD590CA02}" type="pres">
      <dgm:prSet presAssocID="{B0BBEC08-D5B3-47FA-868E-51DF9C112DA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C3572F-9B3B-4FB5-8B07-423850E7222F}" type="pres">
      <dgm:prSet presAssocID="{4B33FFCE-74EE-472F-8535-404AD8046FA4}" presName="spacer" presStyleCnt="0"/>
      <dgm:spPr/>
    </dgm:pt>
    <dgm:pt modelId="{C1F58A9D-3F16-43A7-857D-5D9A9366C1F2}" type="pres">
      <dgm:prSet presAssocID="{0C38C200-0E2B-46A2-9E99-01D96CD9449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C77A9E-6836-441A-83EA-A1E857756E9F}" type="pres">
      <dgm:prSet presAssocID="{47B2C64B-B246-4774-85C8-E406B6058CA6}" presName="spacer" presStyleCnt="0"/>
      <dgm:spPr/>
    </dgm:pt>
    <dgm:pt modelId="{F31C5F00-6D42-405D-B7C8-0EE0A33A1CED}" type="pres">
      <dgm:prSet presAssocID="{3D1F3B28-20A1-4ED2-BACA-02C8D5E373B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B69C9F-DBF4-47DA-A59A-8396DF6EB21B}" type="pres">
      <dgm:prSet presAssocID="{6620B97D-437B-4061-9774-60B3BB2C5067}" presName="spacer" presStyleCnt="0"/>
      <dgm:spPr/>
    </dgm:pt>
    <dgm:pt modelId="{32BCF58A-FA1B-48CF-A8B0-AF11D9482C37}" type="pres">
      <dgm:prSet presAssocID="{0AC6A0E8-F982-4EF8-9B91-318B03EB1F5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2BC883-3630-48DF-8221-E167CED36203}" type="pres">
      <dgm:prSet presAssocID="{6F4A680C-BB5B-49E2-AB89-4484D0D1C0D2}" presName="spacer" presStyleCnt="0"/>
      <dgm:spPr/>
    </dgm:pt>
    <dgm:pt modelId="{3366611D-A60D-4BE0-98F9-2DFE3203AAEE}" type="pres">
      <dgm:prSet presAssocID="{7384B07D-21CE-4973-9798-8C0F3E9206E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83DF3CF-C141-4734-92A3-663878796B6B}" type="presOf" srcId="{7384B07D-21CE-4973-9798-8C0F3E9206E3}" destId="{3366611D-A60D-4BE0-98F9-2DFE3203AAEE}" srcOrd="0" destOrd="0" presId="urn:microsoft.com/office/officeart/2005/8/layout/vList2"/>
    <dgm:cxn modelId="{EF41AB96-7B0C-4179-95AD-86ECA4793AC9}" type="presOf" srcId="{B0BBEC08-D5B3-47FA-868E-51DF9C112DAE}" destId="{798EF439-B8C6-462D-A7A0-F94CD590CA02}" srcOrd="0" destOrd="0" presId="urn:microsoft.com/office/officeart/2005/8/layout/vList2"/>
    <dgm:cxn modelId="{5429C4E5-425B-4B63-83C8-01F6D8F075DA}" type="presOf" srcId="{554A291B-5859-4E7D-ADF3-B016FB24E479}" destId="{644FA55A-6B57-48CB-BA32-ED135EAD1745}" srcOrd="0" destOrd="0" presId="urn:microsoft.com/office/officeart/2005/8/layout/vList2"/>
    <dgm:cxn modelId="{BCA8A858-4E0B-450B-9A8F-F1D333038EAF}" srcId="{554A291B-5859-4E7D-ADF3-B016FB24E479}" destId="{0C38C200-0E2B-46A2-9E99-01D96CD9449E}" srcOrd="3" destOrd="0" parTransId="{6FCB3246-FB7C-49EE-A022-ECA26C792B3D}" sibTransId="{47B2C64B-B246-4774-85C8-E406B6058CA6}"/>
    <dgm:cxn modelId="{1C187ACF-A2AE-43F6-9775-B418A3162CB4}" type="presOf" srcId="{2F94D2DB-7843-42EB-96C6-431F11F1AEB4}" destId="{46445630-BAE2-402F-86D4-19E2135E9D28}" srcOrd="0" destOrd="0" presId="urn:microsoft.com/office/officeart/2005/8/layout/vList2"/>
    <dgm:cxn modelId="{A4159403-0342-489B-8965-5030361B147C}" type="presOf" srcId="{0AC6A0E8-F982-4EF8-9B91-318B03EB1F55}" destId="{32BCF58A-FA1B-48CF-A8B0-AF11D9482C37}" srcOrd="0" destOrd="0" presId="urn:microsoft.com/office/officeart/2005/8/layout/vList2"/>
    <dgm:cxn modelId="{A4114D33-E78E-427C-9F78-17439C802117}" srcId="{554A291B-5859-4E7D-ADF3-B016FB24E479}" destId="{7384B07D-21CE-4973-9798-8C0F3E9206E3}" srcOrd="6" destOrd="0" parTransId="{A32FF2DC-6EC4-491F-9DD8-71A77C692664}" sibTransId="{EF8E6672-B8A0-4AE7-8234-C8A868AB860C}"/>
    <dgm:cxn modelId="{B5299D6D-ACD7-46DA-9C22-A12FE420AD82}" srcId="{554A291B-5859-4E7D-ADF3-B016FB24E479}" destId="{0AC6A0E8-F982-4EF8-9B91-318B03EB1F55}" srcOrd="5" destOrd="0" parTransId="{11B367B1-35F8-404C-904C-066752EA4B26}" sibTransId="{6F4A680C-BB5B-49E2-AB89-4484D0D1C0D2}"/>
    <dgm:cxn modelId="{BFADBD7C-3186-4469-83F6-F7688735BD4B}" srcId="{554A291B-5859-4E7D-ADF3-B016FB24E479}" destId="{3D1F3B28-20A1-4ED2-BACA-02C8D5E373BA}" srcOrd="4" destOrd="0" parTransId="{3DDE6880-C141-466C-8F87-49FD0E55CD91}" sibTransId="{6620B97D-437B-4061-9774-60B3BB2C5067}"/>
    <dgm:cxn modelId="{F7E411A5-DFE3-46F5-9849-8435D023B112}" srcId="{554A291B-5859-4E7D-ADF3-B016FB24E479}" destId="{EC44CBA5-35F3-47B4-AA59-0D03D417A729}" srcOrd="0" destOrd="0" parTransId="{B28B39C1-5555-4D1E-BF19-7E35A89F97A4}" sibTransId="{E89E81AA-28E3-447E-B89D-EA4027CEF02D}"/>
    <dgm:cxn modelId="{F42A8E39-EB70-4264-BFBB-8B5014866579}" type="presOf" srcId="{0C38C200-0E2B-46A2-9E99-01D96CD9449E}" destId="{C1F58A9D-3F16-43A7-857D-5D9A9366C1F2}" srcOrd="0" destOrd="0" presId="urn:microsoft.com/office/officeart/2005/8/layout/vList2"/>
    <dgm:cxn modelId="{3CE41C61-AEF0-4AF6-A8F0-F146AF9B8080}" type="presOf" srcId="{EC44CBA5-35F3-47B4-AA59-0D03D417A729}" destId="{883ED82C-4867-4FE1-831B-0E635C919E5C}" srcOrd="0" destOrd="0" presId="urn:microsoft.com/office/officeart/2005/8/layout/vList2"/>
    <dgm:cxn modelId="{4EBAEC06-EA05-4CA3-9D3D-E4138644F927}" type="presOf" srcId="{3D1F3B28-20A1-4ED2-BACA-02C8D5E373BA}" destId="{F31C5F00-6D42-405D-B7C8-0EE0A33A1CED}" srcOrd="0" destOrd="0" presId="urn:microsoft.com/office/officeart/2005/8/layout/vList2"/>
    <dgm:cxn modelId="{0991C194-9FD8-49FC-A483-5F9E5CA4E14B}" srcId="{554A291B-5859-4E7D-ADF3-B016FB24E479}" destId="{2F94D2DB-7843-42EB-96C6-431F11F1AEB4}" srcOrd="1" destOrd="0" parTransId="{E885AF45-46AA-4C00-9771-FE3A956B8492}" sibTransId="{BED0E19B-8AED-464E-96FB-D0E710EAF0CA}"/>
    <dgm:cxn modelId="{832AD0E8-F127-459D-B15C-FDCABB52325D}" srcId="{554A291B-5859-4E7D-ADF3-B016FB24E479}" destId="{B0BBEC08-D5B3-47FA-868E-51DF9C112DAE}" srcOrd="2" destOrd="0" parTransId="{0AAF212F-D6CA-47CA-8C8B-BD4EF7447135}" sibTransId="{4B33FFCE-74EE-472F-8535-404AD8046FA4}"/>
    <dgm:cxn modelId="{1EAA8637-D2D7-4F57-A302-E3FDDEEE0527}" type="presParOf" srcId="{644FA55A-6B57-48CB-BA32-ED135EAD1745}" destId="{883ED82C-4867-4FE1-831B-0E635C919E5C}" srcOrd="0" destOrd="0" presId="urn:microsoft.com/office/officeart/2005/8/layout/vList2"/>
    <dgm:cxn modelId="{347F6F49-F804-48F5-A539-0358E4578827}" type="presParOf" srcId="{644FA55A-6B57-48CB-BA32-ED135EAD1745}" destId="{24674197-0419-4784-92E8-60A71D34294F}" srcOrd="1" destOrd="0" presId="urn:microsoft.com/office/officeart/2005/8/layout/vList2"/>
    <dgm:cxn modelId="{8E88481D-E8C0-41A0-A35B-F73772BD56C7}" type="presParOf" srcId="{644FA55A-6B57-48CB-BA32-ED135EAD1745}" destId="{46445630-BAE2-402F-86D4-19E2135E9D28}" srcOrd="2" destOrd="0" presId="urn:microsoft.com/office/officeart/2005/8/layout/vList2"/>
    <dgm:cxn modelId="{BFC741F3-B9C9-4739-8872-8ECDF8DCCD34}" type="presParOf" srcId="{644FA55A-6B57-48CB-BA32-ED135EAD1745}" destId="{D76DEABC-2E4E-45CD-AAE2-7D6CB1A8E9D7}" srcOrd="3" destOrd="0" presId="urn:microsoft.com/office/officeart/2005/8/layout/vList2"/>
    <dgm:cxn modelId="{4967C607-76E8-46CC-A343-1753F4804F61}" type="presParOf" srcId="{644FA55A-6B57-48CB-BA32-ED135EAD1745}" destId="{798EF439-B8C6-462D-A7A0-F94CD590CA02}" srcOrd="4" destOrd="0" presId="urn:microsoft.com/office/officeart/2005/8/layout/vList2"/>
    <dgm:cxn modelId="{81170CE1-0F3B-4D9E-80CF-31034C66B645}" type="presParOf" srcId="{644FA55A-6B57-48CB-BA32-ED135EAD1745}" destId="{87C3572F-9B3B-4FB5-8B07-423850E7222F}" srcOrd="5" destOrd="0" presId="urn:microsoft.com/office/officeart/2005/8/layout/vList2"/>
    <dgm:cxn modelId="{2E87C9A1-9496-483C-8662-5E4CC77D9B32}" type="presParOf" srcId="{644FA55A-6B57-48CB-BA32-ED135EAD1745}" destId="{C1F58A9D-3F16-43A7-857D-5D9A9366C1F2}" srcOrd="6" destOrd="0" presId="urn:microsoft.com/office/officeart/2005/8/layout/vList2"/>
    <dgm:cxn modelId="{ACC8C3FF-0D4D-4EAF-ABC3-675BA7E0AE9A}" type="presParOf" srcId="{644FA55A-6B57-48CB-BA32-ED135EAD1745}" destId="{74C77A9E-6836-441A-83EA-A1E857756E9F}" srcOrd="7" destOrd="0" presId="urn:microsoft.com/office/officeart/2005/8/layout/vList2"/>
    <dgm:cxn modelId="{D00C9A49-416E-40DB-A206-57716CD5A5C0}" type="presParOf" srcId="{644FA55A-6B57-48CB-BA32-ED135EAD1745}" destId="{F31C5F00-6D42-405D-B7C8-0EE0A33A1CED}" srcOrd="8" destOrd="0" presId="urn:microsoft.com/office/officeart/2005/8/layout/vList2"/>
    <dgm:cxn modelId="{22CA0B40-4B29-43C6-A74D-324174F8F9B4}" type="presParOf" srcId="{644FA55A-6B57-48CB-BA32-ED135EAD1745}" destId="{4FB69C9F-DBF4-47DA-A59A-8396DF6EB21B}" srcOrd="9" destOrd="0" presId="urn:microsoft.com/office/officeart/2005/8/layout/vList2"/>
    <dgm:cxn modelId="{0F20E6C4-E3D4-4152-88D8-4D519B59188D}" type="presParOf" srcId="{644FA55A-6B57-48CB-BA32-ED135EAD1745}" destId="{32BCF58A-FA1B-48CF-A8B0-AF11D9482C37}" srcOrd="10" destOrd="0" presId="urn:microsoft.com/office/officeart/2005/8/layout/vList2"/>
    <dgm:cxn modelId="{BE195585-CCC7-4398-A55B-44591D6C440D}" type="presParOf" srcId="{644FA55A-6B57-48CB-BA32-ED135EAD1745}" destId="{ED2BC883-3630-48DF-8221-E167CED36203}" srcOrd="11" destOrd="0" presId="urn:microsoft.com/office/officeart/2005/8/layout/vList2"/>
    <dgm:cxn modelId="{4100EFEF-D130-424B-98D9-2369DD7B34F9}" type="presParOf" srcId="{644FA55A-6B57-48CB-BA32-ED135EAD1745}" destId="{3366611D-A60D-4BE0-98F9-2DFE3203AAE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A291B-5859-4E7D-ADF3-B016FB24E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4CBA5-35F3-47B4-AA59-0D03D417A729}">
      <dgm:prSet custT="1"/>
      <dgm:spPr/>
      <dgm:t>
        <a:bodyPr/>
        <a:lstStyle/>
        <a:p>
          <a:r>
            <a:rPr lang="hr-HR" sz="2400" dirty="0"/>
            <a:t>Prodor ćirilice na tlo Hrvatske u XII. st.</a:t>
          </a:r>
          <a:endParaRPr lang="en-US" sz="2400" dirty="0"/>
        </a:p>
      </dgm:t>
    </dgm:pt>
    <dgm:pt modelId="{B28B39C1-5555-4D1E-BF19-7E35A89F97A4}" type="parTrans" cxnId="{F7E411A5-DFE3-46F5-9849-8435D023B112}">
      <dgm:prSet/>
      <dgm:spPr/>
      <dgm:t>
        <a:bodyPr/>
        <a:lstStyle/>
        <a:p>
          <a:endParaRPr lang="en-US"/>
        </a:p>
      </dgm:t>
    </dgm:pt>
    <dgm:pt modelId="{E89E81AA-28E3-447E-B89D-EA4027CEF02D}" type="sibTrans" cxnId="{F7E411A5-DFE3-46F5-9849-8435D023B112}">
      <dgm:prSet/>
      <dgm:spPr/>
      <dgm:t>
        <a:bodyPr/>
        <a:lstStyle/>
        <a:p>
          <a:endParaRPr lang="en-US"/>
        </a:p>
      </dgm:t>
    </dgm:pt>
    <dgm:pt modelId="{EC21F536-1786-474A-A71E-59ED2AD8DAB2}">
      <dgm:prSet custT="1"/>
      <dgm:spPr/>
      <dgm:t>
        <a:bodyPr/>
        <a:lstStyle/>
        <a:p>
          <a:r>
            <a:rPr lang="hr-HR" sz="2400" dirty="0"/>
            <a:t>Bosančica (hrvatska ćirilica) se koristila na području današnje Bosne i Hercegovine i Dalmacije</a:t>
          </a:r>
          <a:endParaRPr lang="en-US" sz="2400" dirty="0"/>
        </a:p>
      </dgm:t>
    </dgm:pt>
    <dgm:pt modelId="{59A29828-4F0A-40D1-9E3D-C28F766857D5}" type="parTrans" cxnId="{8192884E-31F2-4CC6-9C1A-A92FC9D1C1A4}">
      <dgm:prSet/>
      <dgm:spPr/>
    </dgm:pt>
    <dgm:pt modelId="{3411868D-B725-47AB-B203-1CE624519203}" type="sibTrans" cxnId="{8192884E-31F2-4CC6-9C1A-A92FC9D1C1A4}">
      <dgm:prSet/>
      <dgm:spPr/>
    </dgm:pt>
    <dgm:pt modelId="{2CF2297E-F535-4C2E-82F8-32E300F816DF}">
      <dgm:prSet custT="1"/>
      <dgm:spPr/>
      <dgm:t>
        <a:bodyPr/>
        <a:lstStyle/>
        <a:p>
          <a:r>
            <a:rPr lang="hr-HR" sz="2400" dirty="0"/>
            <a:t>Tri pisma na hrvatskom tlu u srednjem vijeku: latinica, glagoljica i ćirilica</a:t>
          </a:r>
          <a:endParaRPr lang="en-US" sz="2400" dirty="0"/>
        </a:p>
      </dgm:t>
    </dgm:pt>
    <dgm:pt modelId="{3AB41EC1-5DDD-4D87-89B4-D59822D2D14E}" type="parTrans" cxnId="{5DDB1B95-A15F-4DAB-B869-FE93F2682CE5}">
      <dgm:prSet/>
      <dgm:spPr/>
    </dgm:pt>
    <dgm:pt modelId="{804954E1-9B2A-448B-A860-29C646C97061}" type="sibTrans" cxnId="{5DDB1B95-A15F-4DAB-B869-FE93F2682CE5}">
      <dgm:prSet/>
      <dgm:spPr/>
    </dgm:pt>
    <dgm:pt modelId="{53DC98A1-614D-471B-8704-AFD850C78CE5}" type="pres">
      <dgm:prSet presAssocID="{554A291B-5859-4E7D-ADF3-B016FB24E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A31C4AC-6E01-407C-A4E0-6A1075031DAC}" type="pres">
      <dgm:prSet presAssocID="{EC44CBA5-35F3-47B4-AA59-0D03D417A72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D96A0AB-2BCD-4358-B5F7-828924A796E5}" type="pres">
      <dgm:prSet presAssocID="{E89E81AA-28E3-447E-B89D-EA4027CEF02D}" presName="spacer" presStyleCnt="0"/>
      <dgm:spPr/>
    </dgm:pt>
    <dgm:pt modelId="{F3316F13-8748-49F2-B3E4-600985E12B8C}" type="pres">
      <dgm:prSet presAssocID="{EC21F536-1786-474A-A71E-59ED2AD8DA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2A92D3-BDC4-4CEF-A3F0-19B580D80478}" type="pres">
      <dgm:prSet presAssocID="{3411868D-B725-47AB-B203-1CE624519203}" presName="spacer" presStyleCnt="0"/>
      <dgm:spPr/>
    </dgm:pt>
    <dgm:pt modelId="{0819F983-D3A6-4870-817B-8F64478B87BB}" type="pres">
      <dgm:prSet presAssocID="{2CF2297E-F535-4C2E-82F8-32E300F816D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24FA4E6-C14D-41C4-9CA0-34FB0A3109DF}" type="presOf" srcId="{EC44CBA5-35F3-47B4-AA59-0D03D417A729}" destId="{EA31C4AC-6E01-407C-A4E0-6A1075031DAC}" srcOrd="0" destOrd="0" presId="urn:microsoft.com/office/officeart/2005/8/layout/vList2"/>
    <dgm:cxn modelId="{F800531B-EE7C-40DC-97A9-59C7F5947A1C}" type="presOf" srcId="{EC21F536-1786-474A-A71E-59ED2AD8DAB2}" destId="{F3316F13-8748-49F2-B3E4-600985E12B8C}" srcOrd="0" destOrd="0" presId="urn:microsoft.com/office/officeart/2005/8/layout/vList2"/>
    <dgm:cxn modelId="{7C9BE228-10ED-440B-8A9D-AA7ECB090E63}" type="presOf" srcId="{554A291B-5859-4E7D-ADF3-B016FB24E479}" destId="{53DC98A1-614D-471B-8704-AFD850C78CE5}" srcOrd="0" destOrd="0" presId="urn:microsoft.com/office/officeart/2005/8/layout/vList2"/>
    <dgm:cxn modelId="{F7E411A5-DFE3-46F5-9849-8435D023B112}" srcId="{554A291B-5859-4E7D-ADF3-B016FB24E479}" destId="{EC44CBA5-35F3-47B4-AA59-0D03D417A729}" srcOrd="0" destOrd="0" parTransId="{B28B39C1-5555-4D1E-BF19-7E35A89F97A4}" sibTransId="{E89E81AA-28E3-447E-B89D-EA4027CEF02D}"/>
    <dgm:cxn modelId="{8192884E-31F2-4CC6-9C1A-A92FC9D1C1A4}" srcId="{554A291B-5859-4E7D-ADF3-B016FB24E479}" destId="{EC21F536-1786-474A-A71E-59ED2AD8DAB2}" srcOrd="1" destOrd="0" parTransId="{59A29828-4F0A-40D1-9E3D-C28F766857D5}" sibTransId="{3411868D-B725-47AB-B203-1CE624519203}"/>
    <dgm:cxn modelId="{96F851A1-0494-4D61-91A2-9C08BC7BEDB1}" type="presOf" srcId="{2CF2297E-F535-4C2E-82F8-32E300F816DF}" destId="{0819F983-D3A6-4870-817B-8F64478B87BB}" srcOrd="0" destOrd="0" presId="urn:microsoft.com/office/officeart/2005/8/layout/vList2"/>
    <dgm:cxn modelId="{5DDB1B95-A15F-4DAB-B869-FE93F2682CE5}" srcId="{554A291B-5859-4E7D-ADF3-B016FB24E479}" destId="{2CF2297E-F535-4C2E-82F8-32E300F816DF}" srcOrd="2" destOrd="0" parTransId="{3AB41EC1-5DDD-4D87-89B4-D59822D2D14E}" sibTransId="{804954E1-9B2A-448B-A860-29C646C97061}"/>
    <dgm:cxn modelId="{983606A1-D709-4D28-AA11-367611F4F69A}" type="presParOf" srcId="{53DC98A1-614D-471B-8704-AFD850C78CE5}" destId="{EA31C4AC-6E01-407C-A4E0-6A1075031DAC}" srcOrd="0" destOrd="0" presId="urn:microsoft.com/office/officeart/2005/8/layout/vList2"/>
    <dgm:cxn modelId="{247F0080-4023-47E6-B1AE-5589203BA759}" type="presParOf" srcId="{53DC98A1-614D-471B-8704-AFD850C78CE5}" destId="{4D96A0AB-2BCD-4358-B5F7-828924A796E5}" srcOrd="1" destOrd="0" presId="urn:microsoft.com/office/officeart/2005/8/layout/vList2"/>
    <dgm:cxn modelId="{6B13437E-DE09-4856-AEB2-CDA35DA1D381}" type="presParOf" srcId="{53DC98A1-614D-471B-8704-AFD850C78CE5}" destId="{F3316F13-8748-49F2-B3E4-600985E12B8C}" srcOrd="2" destOrd="0" presId="urn:microsoft.com/office/officeart/2005/8/layout/vList2"/>
    <dgm:cxn modelId="{9D13665D-FC6D-4DC7-B105-68F5021CAC49}" type="presParOf" srcId="{53DC98A1-614D-471B-8704-AFD850C78CE5}" destId="{082A92D3-BDC4-4CEF-A3F0-19B580D80478}" srcOrd="3" destOrd="0" presId="urn:microsoft.com/office/officeart/2005/8/layout/vList2"/>
    <dgm:cxn modelId="{2CAFD3A3-D92B-4606-89CB-2157E3CD9C78}" type="presParOf" srcId="{53DC98A1-614D-471B-8704-AFD850C78CE5}" destId="{0819F983-D3A6-4870-817B-8F64478B87B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C517AF-F79F-4630-8C93-647071413C6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AC14307-0D86-4B15-BD1C-44112B3893CF}">
      <dgm:prSet custT="1"/>
      <dgm:spPr/>
      <dgm:t>
        <a:bodyPr/>
        <a:lstStyle/>
        <a:p>
          <a:r>
            <a:rPr lang="hr-HR" sz="2400" dirty="0"/>
            <a:t>Crkva snažno utjecala na razvoj obrazovanja</a:t>
          </a:r>
          <a:endParaRPr lang="en-US" sz="2400" dirty="0"/>
        </a:p>
      </dgm:t>
    </dgm:pt>
    <dgm:pt modelId="{2798BC39-0140-41D4-8C8C-B51444CC269F}" type="parTrans" cxnId="{D1CE8010-520C-4A31-BAA1-B1F1F3BEFB5B}">
      <dgm:prSet/>
      <dgm:spPr/>
      <dgm:t>
        <a:bodyPr/>
        <a:lstStyle/>
        <a:p>
          <a:endParaRPr lang="en-US"/>
        </a:p>
      </dgm:t>
    </dgm:pt>
    <dgm:pt modelId="{06A1C803-91F6-4F03-88CD-430FA7E4A016}" type="sibTrans" cxnId="{D1CE8010-520C-4A31-BAA1-B1F1F3BEFB5B}">
      <dgm:prSet/>
      <dgm:spPr/>
      <dgm:t>
        <a:bodyPr/>
        <a:lstStyle/>
        <a:p>
          <a:endParaRPr lang="en-US"/>
        </a:p>
      </dgm:t>
    </dgm:pt>
    <dgm:pt modelId="{09F85BE8-8662-41E6-9C68-FFDAC2B94EAF}">
      <dgm:prSet custT="1"/>
      <dgm:spPr/>
      <dgm:t>
        <a:bodyPr/>
        <a:lstStyle/>
        <a:p>
          <a:r>
            <a:rPr lang="hr-HR" sz="2400" dirty="0"/>
            <a:t>Samostani kulturna i obrazovna središta</a:t>
          </a:r>
          <a:endParaRPr lang="en-US" sz="2400" dirty="0"/>
        </a:p>
      </dgm:t>
    </dgm:pt>
    <dgm:pt modelId="{9847E3E3-A82F-4768-9BA9-042CE9F9AD5B}" type="parTrans" cxnId="{241D62CA-D84E-40E0-AF2D-AA0493AD7601}">
      <dgm:prSet/>
      <dgm:spPr/>
      <dgm:t>
        <a:bodyPr/>
        <a:lstStyle/>
        <a:p>
          <a:endParaRPr lang="en-US"/>
        </a:p>
      </dgm:t>
    </dgm:pt>
    <dgm:pt modelId="{EE8A890C-1140-4897-90FB-E09AB3411AE6}" type="sibTrans" cxnId="{241D62CA-D84E-40E0-AF2D-AA0493AD7601}">
      <dgm:prSet/>
      <dgm:spPr/>
      <dgm:t>
        <a:bodyPr/>
        <a:lstStyle/>
        <a:p>
          <a:endParaRPr lang="en-US"/>
        </a:p>
      </dgm:t>
    </dgm:pt>
    <dgm:pt modelId="{B7E6479E-2CD6-4C6F-B7EE-B8AAFD9A488D}">
      <dgm:prSet custT="1"/>
      <dgm:spPr/>
      <dgm:t>
        <a:bodyPr/>
        <a:lstStyle/>
        <a:p>
          <a:r>
            <a:rPr lang="hr-HR" sz="2400" dirty="0"/>
            <a:t>Latinski jezik službeni jezik zapadne Europe</a:t>
          </a:r>
          <a:endParaRPr lang="en-US" sz="2400" dirty="0"/>
        </a:p>
      </dgm:t>
    </dgm:pt>
    <dgm:pt modelId="{4D80AD8A-3805-4988-AF99-E840CC1A2DD5}" type="parTrans" cxnId="{42DE84D9-322F-411B-89EC-77545CF68195}">
      <dgm:prSet/>
      <dgm:spPr/>
      <dgm:t>
        <a:bodyPr/>
        <a:lstStyle/>
        <a:p>
          <a:endParaRPr lang="hr-HR"/>
        </a:p>
      </dgm:t>
    </dgm:pt>
    <dgm:pt modelId="{AA8449FE-AB5A-419B-9EF7-0911AC3EBDC8}" type="sibTrans" cxnId="{42DE84D9-322F-411B-89EC-77545CF68195}">
      <dgm:prSet/>
      <dgm:spPr/>
      <dgm:t>
        <a:bodyPr/>
        <a:lstStyle/>
        <a:p>
          <a:endParaRPr lang="hr-HR"/>
        </a:p>
      </dgm:t>
    </dgm:pt>
    <dgm:pt modelId="{12D583BA-F72F-4AE0-A98A-DBE15057F06B}">
      <dgm:prSet custT="1"/>
      <dgm:spPr/>
      <dgm:t>
        <a:bodyPr/>
        <a:lstStyle/>
        <a:p>
          <a:r>
            <a:rPr lang="hr-HR" sz="2400" dirty="0"/>
            <a:t>Prve škole su otvorene u sklopu benediktinskih samostana</a:t>
          </a:r>
          <a:endParaRPr lang="en-US" sz="2400" dirty="0"/>
        </a:p>
      </dgm:t>
    </dgm:pt>
    <dgm:pt modelId="{742F9AF4-1A57-47BB-ACC5-6D26AE9C8636}" type="parTrans" cxnId="{90B63E57-A961-4EA2-B510-A592286AEE62}">
      <dgm:prSet/>
      <dgm:spPr/>
      <dgm:t>
        <a:bodyPr/>
        <a:lstStyle/>
        <a:p>
          <a:endParaRPr lang="hr-HR"/>
        </a:p>
      </dgm:t>
    </dgm:pt>
    <dgm:pt modelId="{C673B8A6-4E76-4951-A604-2BE4906F58B6}" type="sibTrans" cxnId="{90B63E57-A961-4EA2-B510-A592286AEE62}">
      <dgm:prSet/>
      <dgm:spPr/>
      <dgm:t>
        <a:bodyPr/>
        <a:lstStyle/>
        <a:p>
          <a:endParaRPr lang="hr-HR"/>
        </a:p>
      </dgm:t>
    </dgm:pt>
    <dgm:pt modelId="{1283C18A-25D1-4B23-8499-B26CE17529E6}">
      <dgm:prSet custT="1"/>
      <dgm:spPr/>
      <dgm:t>
        <a:bodyPr/>
        <a:lstStyle/>
        <a:p>
          <a:r>
            <a:rPr lang="hr-HR" sz="2400" dirty="0"/>
            <a:t>Svećenici i redovnici često obavljali svjetovne poslove</a:t>
          </a:r>
          <a:endParaRPr lang="en-US" sz="2400" dirty="0"/>
        </a:p>
      </dgm:t>
    </dgm:pt>
    <dgm:pt modelId="{1EEBAC8E-6BAB-4F9C-AC99-5B75D4C5841B}" type="parTrans" cxnId="{4C1E87FA-6F9F-44C0-B848-E4B8D9A5D418}">
      <dgm:prSet/>
      <dgm:spPr/>
      <dgm:t>
        <a:bodyPr/>
        <a:lstStyle/>
        <a:p>
          <a:endParaRPr lang="hr-HR"/>
        </a:p>
      </dgm:t>
    </dgm:pt>
    <dgm:pt modelId="{8808B4D5-9DEF-4FF6-B945-1B334366643E}" type="sibTrans" cxnId="{4C1E87FA-6F9F-44C0-B848-E4B8D9A5D418}">
      <dgm:prSet/>
      <dgm:spPr/>
      <dgm:t>
        <a:bodyPr/>
        <a:lstStyle/>
        <a:p>
          <a:endParaRPr lang="hr-HR"/>
        </a:p>
      </dgm:t>
    </dgm:pt>
    <dgm:pt modelId="{9B0F11E4-565A-48C4-9A7B-14B3B2D71904}">
      <dgm:prSet custT="1"/>
      <dgm:spPr/>
      <dgm:t>
        <a:bodyPr/>
        <a:lstStyle/>
        <a:p>
          <a:r>
            <a:rPr lang="hr-HR" sz="2400" dirty="0"/>
            <a:t>U razvoju školstva veliku ulogu imali dominikanci i franjevci</a:t>
          </a:r>
          <a:endParaRPr lang="en-US" sz="2400" dirty="0"/>
        </a:p>
      </dgm:t>
    </dgm:pt>
    <dgm:pt modelId="{B952B215-F0B7-40A7-891B-98087FF2786A}" type="parTrans" cxnId="{CE40C804-8D8A-44DC-B470-52ECD36167B6}">
      <dgm:prSet/>
      <dgm:spPr/>
      <dgm:t>
        <a:bodyPr/>
        <a:lstStyle/>
        <a:p>
          <a:endParaRPr lang="hr-HR"/>
        </a:p>
      </dgm:t>
    </dgm:pt>
    <dgm:pt modelId="{13877C96-0731-4295-A9FA-2A652E6FC754}" type="sibTrans" cxnId="{CE40C804-8D8A-44DC-B470-52ECD36167B6}">
      <dgm:prSet/>
      <dgm:spPr/>
      <dgm:t>
        <a:bodyPr/>
        <a:lstStyle/>
        <a:p>
          <a:endParaRPr lang="hr-HR"/>
        </a:p>
      </dgm:t>
    </dgm:pt>
    <dgm:pt modelId="{22537451-01D0-4374-B206-A67B8DD0DB67}" type="pres">
      <dgm:prSet presAssocID="{B5C517AF-F79F-4630-8C93-647071413C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2B6573D-84B5-4465-8D91-6F1D370354B3}" type="pres">
      <dgm:prSet presAssocID="{3AC14307-0D86-4B15-BD1C-44112B3893C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1D3027C-1298-4451-9831-87794C27014B}" type="pres">
      <dgm:prSet presAssocID="{06A1C803-91F6-4F03-88CD-430FA7E4A016}" presName="spacer" presStyleCnt="0"/>
      <dgm:spPr/>
    </dgm:pt>
    <dgm:pt modelId="{2A7C0670-C5A5-4B15-B31E-36223E419D7A}" type="pres">
      <dgm:prSet presAssocID="{09F85BE8-8662-41E6-9C68-FFDAC2B94EAF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D54BBF-2600-4D88-A2CB-9771EE29A79E}" type="pres">
      <dgm:prSet presAssocID="{EE8A890C-1140-4897-90FB-E09AB3411AE6}" presName="spacer" presStyleCnt="0"/>
      <dgm:spPr/>
    </dgm:pt>
    <dgm:pt modelId="{551F8A24-5C0D-49C1-BC22-1FB6FE3D1FB9}" type="pres">
      <dgm:prSet presAssocID="{B7E6479E-2CD6-4C6F-B7EE-B8AAFD9A488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9FC501-654D-444A-9843-CC6D937E6A7E}" type="pres">
      <dgm:prSet presAssocID="{AA8449FE-AB5A-419B-9EF7-0911AC3EBDC8}" presName="spacer" presStyleCnt="0"/>
      <dgm:spPr/>
    </dgm:pt>
    <dgm:pt modelId="{71BC58B3-BE8A-4345-B0E9-B0AA7DB91CD4}" type="pres">
      <dgm:prSet presAssocID="{12D583BA-F72F-4AE0-A98A-DBE15057F06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F11C00-897B-4028-BBA4-E7C1BBE85A5B}" type="pres">
      <dgm:prSet presAssocID="{C673B8A6-4E76-4951-A604-2BE4906F58B6}" presName="spacer" presStyleCnt="0"/>
      <dgm:spPr/>
    </dgm:pt>
    <dgm:pt modelId="{E331B0A4-08E8-490E-86AF-3BAA37AB2701}" type="pres">
      <dgm:prSet presAssocID="{1283C18A-25D1-4B23-8499-B26CE17529E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06DAAA-3FC5-414F-A521-E9AEA145D8F9}" type="pres">
      <dgm:prSet presAssocID="{8808B4D5-9DEF-4FF6-B945-1B334366643E}" presName="spacer" presStyleCnt="0"/>
      <dgm:spPr/>
    </dgm:pt>
    <dgm:pt modelId="{028BE787-146C-4F9C-96FB-A14775FFD30A}" type="pres">
      <dgm:prSet presAssocID="{9B0F11E4-565A-48C4-9A7B-14B3B2D7190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8C4990E-86DD-4B2B-BDB0-F7B22CFCC713}" type="presOf" srcId="{12D583BA-F72F-4AE0-A98A-DBE15057F06B}" destId="{71BC58B3-BE8A-4345-B0E9-B0AA7DB91CD4}" srcOrd="0" destOrd="0" presId="urn:microsoft.com/office/officeart/2005/8/layout/vList2"/>
    <dgm:cxn modelId="{256AB4D8-9104-4417-A8D6-F6B531F1A8E2}" type="presOf" srcId="{09F85BE8-8662-41E6-9C68-FFDAC2B94EAF}" destId="{2A7C0670-C5A5-4B15-B31E-36223E419D7A}" srcOrd="0" destOrd="0" presId="urn:microsoft.com/office/officeart/2005/8/layout/vList2"/>
    <dgm:cxn modelId="{35C73F48-937C-44D7-86A7-C527326491E1}" type="presOf" srcId="{3AC14307-0D86-4B15-BD1C-44112B3893CF}" destId="{82B6573D-84B5-4465-8D91-6F1D370354B3}" srcOrd="0" destOrd="0" presId="urn:microsoft.com/office/officeart/2005/8/layout/vList2"/>
    <dgm:cxn modelId="{37F078FB-E592-496C-ABB9-63118655D9E7}" type="presOf" srcId="{B7E6479E-2CD6-4C6F-B7EE-B8AAFD9A488D}" destId="{551F8A24-5C0D-49C1-BC22-1FB6FE3D1FB9}" srcOrd="0" destOrd="0" presId="urn:microsoft.com/office/officeart/2005/8/layout/vList2"/>
    <dgm:cxn modelId="{90B63E57-A961-4EA2-B510-A592286AEE62}" srcId="{B5C517AF-F79F-4630-8C93-647071413C69}" destId="{12D583BA-F72F-4AE0-A98A-DBE15057F06B}" srcOrd="3" destOrd="0" parTransId="{742F9AF4-1A57-47BB-ACC5-6D26AE9C8636}" sibTransId="{C673B8A6-4E76-4951-A604-2BE4906F58B6}"/>
    <dgm:cxn modelId="{CE40C804-8D8A-44DC-B470-52ECD36167B6}" srcId="{B5C517AF-F79F-4630-8C93-647071413C69}" destId="{9B0F11E4-565A-48C4-9A7B-14B3B2D71904}" srcOrd="5" destOrd="0" parTransId="{B952B215-F0B7-40A7-891B-98087FF2786A}" sibTransId="{13877C96-0731-4295-A9FA-2A652E6FC754}"/>
    <dgm:cxn modelId="{241D62CA-D84E-40E0-AF2D-AA0493AD7601}" srcId="{B5C517AF-F79F-4630-8C93-647071413C69}" destId="{09F85BE8-8662-41E6-9C68-FFDAC2B94EAF}" srcOrd="1" destOrd="0" parTransId="{9847E3E3-A82F-4768-9BA9-042CE9F9AD5B}" sibTransId="{EE8A890C-1140-4897-90FB-E09AB3411AE6}"/>
    <dgm:cxn modelId="{A01077FB-4F0D-430B-AAB8-7B97DD6CEF0F}" type="presOf" srcId="{9B0F11E4-565A-48C4-9A7B-14B3B2D71904}" destId="{028BE787-146C-4F9C-96FB-A14775FFD30A}" srcOrd="0" destOrd="0" presId="urn:microsoft.com/office/officeart/2005/8/layout/vList2"/>
    <dgm:cxn modelId="{D1CE8010-520C-4A31-BAA1-B1F1F3BEFB5B}" srcId="{B5C517AF-F79F-4630-8C93-647071413C69}" destId="{3AC14307-0D86-4B15-BD1C-44112B3893CF}" srcOrd="0" destOrd="0" parTransId="{2798BC39-0140-41D4-8C8C-B51444CC269F}" sibTransId="{06A1C803-91F6-4F03-88CD-430FA7E4A016}"/>
    <dgm:cxn modelId="{42DE84D9-322F-411B-89EC-77545CF68195}" srcId="{B5C517AF-F79F-4630-8C93-647071413C69}" destId="{B7E6479E-2CD6-4C6F-B7EE-B8AAFD9A488D}" srcOrd="2" destOrd="0" parTransId="{4D80AD8A-3805-4988-AF99-E840CC1A2DD5}" sibTransId="{AA8449FE-AB5A-419B-9EF7-0911AC3EBDC8}"/>
    <dgm:cxn modelId="{333AB7EE-9B20-421E-AD45-A1043609D7E1}" type="presOf" srcId="{B5C517AF-F79F-4630-8C93-647071413C69}" destId="{22537451-01D0-4374-B206-A67B8DD0DB67}" srcOrd="0" destOrd="0" presId="urn:microsoft.com/office/officeart/2005/8/layout/vList2"/>
    <dgm:cxn modelId="{4C1E87FA-6F9F-44C0-B848-E4B8D9A5D418}" srcId="{B5C517AF-F79F-4630-8C93-647071413C69}" destId="{1283C18A-25D1-4B23-8499-B26CE17529E6}" srcOrd="4" destOrd="0" parTransId="{1EEBAC8E-6BAB-4F9C-AC99-5B75D4C5841B}" sibTransId="{8808B4D5-9DEF-4FF6-B945-1B334366643E}"/>
    <dgm:cxn modelId="{CC069654-72B5-4908-8CB6-3FD48DC6118B}" type="presOf" srcId="{1283C18A-25D1-4B23-8499-B26CE17529E6}" destId="{E331B0A4-08E8-490E-86AF-3BAA37AB2701}" srcOrd="0" destOrd="0" presId="urn:microsoft.com/office/officeart/2005/8/layout/vList2"/>
    <dgm:cxn modelId="{3C9E4CA3-1039-4326-A910-9509D0F56C14}" type="presParOf" srcId="{22537451-01D0-4374-B206-A67B8DD0DB67}" destId="{82B6573D-84B5-4465-8D91-6F1D370354B3}" srcOrd="0" destOrd="0" presId="urn:microsoft.com/office/officeart/2005/8/layout/vList2"/>
    <dgm:cxn modelId="{4DC55248-087F-4D30-9D9B-08735C5DBD2F}" type="presParOf" srcId="{22537451-01D0-4374-B206-A67B8DD0DB67}" destId="{C1D3027C-1298-4451-9831-87794C27014B}" srcOrd="1" destOrd="0" presId="urn:microsoft.com/office/officeart/2005/8/layout/vList2"/>
    <dgm:cxn modelId="{F1B489A3-57F5-471A-97A0-FC3BEEB5E9AA}" type="presParOf" srcId="{22537451-01D0-4374-B206-A67B8DD0DB67}" destId="{2A7C0670-C5A5-4B15-B31E-36223E419D7A}" srcOrd="2" destOrd="0" presId="urn:microsoft.com/office/officeart/2005/8/layout/vList2"/>
    <dgm:cxn modelId="{E403375A-A73D-406A-84F8-54EC06F721F0}" type="presParOf" srcId="{22537451-01D0-4374-B206-A67B8DD0DB67}" destId="{83D54BBF-2600-4D88-A2CB-9771EE29A79E}" srcOrd="3" destOrd="0" presId="urn:microsoft.com/office/officeart/2005/8/layout/vList2"/>
    <dgm:cxn modelId="{2D42A758-2350-49D0-BAE5-F47D0B1BC287}" type="presParOf" srcId="{22537451-01D0-4374-B206-A67B8DD0DB67}" destId="{551F8A24-5C0D-49C1-BC22-1FB6FE3D1FB9}" srcOrd="4" destOrd="0" presId="urn:microsoft.com/office/officeart/2005/8/layout/vList2"/>
    <dgm:cxn modelId="{555AFB9D-BFA1-4875-A319-D953E8206C04}" type="presParOf" srcId="{22537451-01D0-4374-B206-A67B8DD0DB67}" destId="{8E9FC501-654D-444A-9843-CC6D937E6A7E}" srcOrd="5" destOrd="0" presId="urn:microsoft.com/office/officeart/2005/8/layout/vList2"/>
    <dgm:cxn modelId="{E61BB449-1F3E-460F-90E8-CF5F85F5D2C4}" type="presParOf" srcId="{22537451-01D0-4374-B206-A67B8DD0DB67}" destId="{71BC58B3-BE8A-4345-B0E9-B0AA7DB91CD4}" srcOrd="6" destOrd="0" presId="urn:microsoft.com/office/officeart/2005/8/layout/vList2"/>
    <dgm:cxn modelId="{BF204183-C43D-42E9-8585-FAA4585AF4A3}" type="presParOf" srcId="{22537451-01D0-4374-B206-A67B8DD0DB67}" destId="{12F11C00-897B-4028-BBA4-E7C1BBE85A5B}" srcOrd="7" destOrd="0" presId="urn:microsoft.com/office/officeart/2005/8/layout/vList2"/>
    <dgm:cxn modelId="{BDAB7433-CC60-4386-B57A-C679CF042BF3}" type="presParOf" srcId="{22537451-01D0-4374-B206-A67B8DD0DB67}" destId="{E331B0A4-08E8-490E-86AF-3BAA37AB2701}" srcOrd="8" destOrd="0" presId="urn:microsoft.com/office/officeart/2005/8/layout/vList2"/>
    <dgm:cxn modelId="{5E12B8FB-0EB9-4D06-B20B-87B318334F4B}" type="presParOf" srcId="{22537451-01D0-4374-B206-A67B8DD0DB67}" destId="{2506DAAA-3FC5-414F-A521-E9AEA145D8F9}" srcOrd="9" destOrd="0" presId="urn:microsoft.com/office/officeart/2005/8/layout/vList2"/>
    <dgm:cxn modelId="{0FDCDA3A-334A-4484-810C-AA58484C5F9D}" type="presParOf" srcId="{22537451-01D0-4374-B206-A67B8DD0DB67}" destId="{028BE787-146C-4F9C-96FB-A14775FFD30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5E2348-9C8E-4581-AE71-7CF008D3F8F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C6FB3CB-0672-44E6-885E-647CABF8F377}">
      <dgm:prSet custT="1"/>
      <dgm:spPr/>
      <dgm:t>
        <a:bodyPr/>
        <a:lstStyle/>
        <a:p>
          <a:r>
            <a:rPr lang="hr-HR" sz="2400" dirty="0"/>
            <a:t>Dominikanci ili red propovjednika</a:t>
          </a:r>
          <a:endParaRPr lang="en-US" sz="2400" dirty="0"/>
        </a:p>
      </dgm:t>
    </dgm:pt>
    <dgm:pt modelId="{859E4E49-04BA-470A-B5DE-0E8869839E70}" type="sibTrans" cxnId="{F0CC364D-B8FA-4CA0-8F9F-171AC5A1BD25}">
      <dgm:prSet/>
      <dgm:spPr/>
      <dgm:t>
        <a:bodyPr/>
        <a:lstStyle/>
        <a:p>
          <a:endParaRPr lang="en-US"/>
        </a:p>
      </dgm:t>
    </dgm:pt>
    <dgm:pt modelId="{D957644E-8588-4AF0-A8AA-E0BC1CAB9F90}" type="parTrans" cxnId="{F0CC364D-B8FA-4CA0-8F9F-171AC5A1BD25}">
      <dgm:prSet/>
      <dgm:spPr/>
      <dgm:t>
        <a:bodyPr/>
        <a:lstStyle/>
        <a:p>
          <a:endParaRPr lang="en-US"/>
        </a:p>
      </dgm:t>
    </dgm:pt>
    <dgm:pt modelId="{156E9742-633F-493C-96E6-671792562126}">
      <dgm:prSet custT="1"/>
      <dgm:spPr/>
      <dgm:t>
        <a:bodyPr/>
        <a:lstStyle/>
        <a:p>
          <a:r>
            <a:rPr lang="hr-HR" sz="2400" dirty="0"/>
            <a:t>Red utemeljio Dominik de </a:t>
          </a:r>
          <a:r>
            <a:rPr lang="hr-HR" sz="2400" dirty="0" err="1"/>
            <a:t>Guzman</a:t>
          </a:r>
          <a:r>
            <a:rPr lang="hr-HR" sz="2400" dirty="0"/>
            <a:t> u XIII. st.</a:t>
          </a:r>
          <a:endParaRPr lang="en-US" sz="2400" dirty="0"/>
        </a:p>
      </dgm:t>
    </dgm:pt>
    <dgm:pt modelId="{C2828966-89A3-4E49-90FE-FAEBDA19B01F}" type="parTrans" cxnId="{0D202B8B-022F-4593-A186-17C54E3C3A1C}">
      <dgm:prSet/>
      <dgm:spPr/>
      <dgm:t>
        <a:bodyPr/>
        <a:lstStyle/>
        <a:p>
          <a:endParaRPr lang="hr-HR"/>
        </a:p>
      </dgm:t>
    </dgm:pt>
    <dgm:pt modelId="{041AF5FD-6451-417B-9683-BCB0F623EC82}" type="sibTrans" cxnId="{0D202B8B-022F-4593-A186-17C54E3C3A1C}">
      <dgm:prSet/>
      <dgm:spPr/>
      <dgm:t>
        <a:bodyPr/>
        <a:lstStyle/>
        <a:p>
          <a:endParaRPr lang="hr-HR"/>
        </a:p>
      </dgm:t>
    </dgm:pt>
    <dgm:pt modelId="{2F2C3FC2-54DF-43D1-96F9-AB033C531D01}">
      <dgm:prSet custT="1"/>
      <dgm:spPr/>
      <dgm:t>
        <a:bodyPr/>
        <a:lstStyle/>
        <a:p>
          <a:r>
            <a:rPr lang="hr-HR" sz="2400" dirty="0"/>
            <a:t>Red posvećen izobrazbi mladih, umjetnosti i znanosti</a:t>
          </a:r>
          <a:endParaRPr lang="en-US" sz="2400" dirty="0"/>
        </a:p>
      </dgm:t>
    </dgm:pt>
    <dgm:pt modelId="{97314F9D-4553-49F8-895D-77AD027AAA2E}" type="parTrans" cxnId="{814257C1-8C0F-4C52-A8D5-78F5BD0C64DA}">
      <dgm:prSet/>
      <dgm:spPr/>
      <dgm:t>
        <a:bodyPr/>
        <a:lstStyle/>
        <a:p>
          <a:endParaRPr lang="hr-HR"/>
        </a:p>
      </dgm:t>
    </dgm:pt>
    <dgm:pt modelId="{6D7BEC0D-B0CD-46D6-8ABB-BC0F440E2DC5}" type="sibTrans" cxnId="{814257C1-8C0F-4C52-A8D5-78F5BD0C64DA}">
      <dgm:prSet/>
      <dgm:spPr/>
      <dgm:t>
        <a:bodyPr/>
        <a:lstStyle/>
        <a:p>
          <a:endParaRPr lang="hr-HR"/>
        </a:p>
      </dgm:t>
    </dgm:pt>
    <dgm:pt modelId="{7A53594C-2417-48E6-A6EA-3E3A67B65499}">
      <dgm:prSet custT="1"/>
      <dgm:spPr/>
      <dgm:t>
        <a:bodyPr/>
        <a:lstStyle/>
        <a:p>
          <a:r>
            <a:rPr lang="hr-HR" sz="2400" dirty="0"/>
            <a:t>Važna uloga u razvoju školstva, znanosti i kulture</a:t>
          </a:r>
          <a:endParaRPr lang="en-US" sz="2400" dirty="0"/>
        </a:p>
      </dgm:t>
    </dgm:pt>
    <dgm:pt modelId="{93BD563B-A975-4D32-B87C-774292F18B59}" type="parTrans" cxnId="{A3F4E375-FC6E-4FD7-957E-FB82CEAB7052}">
      <dgm:prSet/>
      <dgm:spPr/>
      <dgm:t>
        <a:bodyPr/>
        <a:lstStyle/>
        <a:p>
          <a:endParaRPr lang="hr-HR"/>
        </a:p>
      </dgm:t>
    </dgm:pt>
    <dgm:pt modelId="{B458EB50-DAF1-434E-9CCB-61BE7337E9C2}" type="sibTrans" cxnId="{A3F4E375-FC6E-4FD7-957E-FB82CEAB7052}">
      <dgm:prSet/>
      <dgm:spPr/>
      <dgm:t>
        <a:bodyPr/>
        <a:lstStyle/>
        <a:p>
          <a:endParaRPr lang="hr-HR"/>
        </a:p>
      </dgm:t>
    </dgm:pt>
    <dgm:pt modelId="{7A07C881-E77F-4259-9979-413B50564E09}">
      <dgm:prSet custT="1"/>
      <dgm:spPr/>
      <dgm:t>
        <a:bodyPr/>
        <a:lstStyle/>
        <a:p>
          <a:r>
            <a:rPr lang="hr-HR" sz="2400" dirty="0"/>
            <a:t>Samostanske škole i knjižnice</a:t>
          </a:r>
          <a:endParaRPr lang="en-US" sz="2400" dirty="0"/>
        </a:p>
      </dgm:t>
    </dgm:pt>
    <dgm:pt modelId="{2264489F-5879-4A81-A4F5-938BA8C136F9}" type="parTrans" cxnId="{58FD2672-26C6-4C24-90CA-1926C1D8A5F7}">
      <dgm:prSet/>
      <dgm:spPr/>
      <dgm:t>
        <a:bodyPr/>
        <a:lstStyle/>
        <a:p>
          <a:endParaRPr lang="hr-HR"/>
        </a:p>
      </dgm:t>
    </dgm:pt>
    <dgm:pt modelId="{9865DC21-9DB0-41CE-A4B6-37786F7BCAF2}" type="sibTrans" cxnId="{58FD2672-26C6-4C24-90CA-1926C1D8A5F7}">
      <dgm:prSet/>
      <dgm:spPr/>
      <dgm:t>
        <a:bodyPr/>
        <a:lstStyle/>
        <a:p>
          <a:endParaRPr lang="hr-HR"/>
        </a:p>
      </dgm:t>
    </dgm:pt>
    <dgm:pt modelId="{9D676A06-FF03-448E-A044-4AEF6F1B2AA3}" type="pres">
      <dgm:prSet presAssocID="{025E2348-9C8E-4581-AE71-7CF008D3F8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2D820C-1BC2-47B7-88A3-1E139D327921}" type="pres">
      <dgm:prSet presAssocID="{1C6FB3CB-0672-44E6-885E-647CABF8F37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3FF9F5-EF05-4D2D-B193-BA3578AC72CE}" type="pres">
      <dgm:prSet presAssocID="{859E4E49-04BA-470A-B5DE-0E8869839E70}" presName="spacer" presStyleCnt="0"/>
      <dgm:spPr/>
    </dgm:pt>
    <dgm:pt modelId="{CFC28B8F-A065-430F-93DF-52A85CB716A0}" type="pres">
      <dgm:prSet presAssocID="{156E9742-633F-493C-96E6-67179256212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F2E53B-8721-4924-817B-292263AD9D47}" type="pres">
      <dgm:prSet presAssocID="{041AF5FD-6451-417B-9683-BCB0F623EC82}" presName="spacer" presStyleCnt="0"/>
      <dgm:spPr/>
    </dgm:pt>
    <dgm:pt modelId="{3A93493B-06AF-4FD8-85FD-05BB1C73570B}" type="pres">
      <dgm:prSet presAssocID="{2F2C3FC2-54DF-43D1-96F9-AB033C531D0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42B1F5-B035-4042-B53B-8316445092C1}" type="pres">
      <dgm:prSet presAssocID="{6D7BEC0D-B0CD-46D6-8ABB-BC0F440E2DC5}" presName="spacer" presStyleCnt="0"/>
      <dgm:spPr/>
    </dgm:pt>
    <dgm:pt modelId="{674440D4-DC52-4938-8E60-179DC8A3DFAA}" type="pres">
      <dgm:prSet presAssocID="{7A53594C-2417-48E6-A6EA-3E3A67B6549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ECCCAA-DA78-4AA1-BB20-7420DEC2FBAA}" type="pres">
      <dgm:prSet presAssocID="{B458EB50-DAF1-434E-9CCB-61BE7337E9C2}" presName="spacer" presStyleCnt="0"/>
      <dgm:spPr/>
    </dgm:pt>
    <dgm:pt modelId="{FCD28A0F-D1BD-4647-BF55-3C0E142FDB7D}" type="pres">
      <dgm:prSet presAssocID="{7A07C881-E77F-4259-9979-413B50564E0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D81820D-9797-474A-A683-987C86A9A9A9}" type="presOf" srcId="{2F2C3FC2-54DF-43D1-96F9-AB033C531D01}" destId="{3A93493B-06AF-4FD8-85FD-05BB1C73570B}" srcOrd="0" destOrd="0" presId="urn:microsoft.com/office/officeart/2005/8/layout/vList2"/>
    <dgm:cxn modelId="{814257C1-8C0F-4C52-A8D5-78F5BD0C64DA}" srcId="{025E2348-9C8E-4581-AE71-7CF008D3F8FC}" destId="{2F2C3FC2-54DF-43D1-96F9-AB033C531D01}" srcOrd="2" destOrd="0" parTransId="{97314F9D-4553-49F8-895D-77AD027AAA2E}" sibTransId="{6D7BEC0D-B0CD-46D6-8ABB-BC0F440E2DC5}"/>
    <dgm:cxn modelId="{11A10BDF-8FB4-459C-9B3A-62862386A4A0}" type="presOf" srcId="{1C6FB3CB-0672-44E6-885E-647CABF8F377}" destId="{7D2D820C-1BC2-47B7-88A3-1E139D327921}" srcOrd="0" destOrd="0" presId="urn:microsoft.com/office/officeart/2005/8/layout/vList2"/>
    <dgm:cxn modelId="{89655009-2BDD-4B1D-951B-86011A69DE72}" type="presOf" srcId="{156E9742-633F-493C-96E6-671792562126}" destId="{CFC28B8F-A065-430F-93DF-52A85CB716A0}" srcOrd="0" destOrd="0" presId="urn:microsoft.com/office/officeart/2005/8/layout/vList2"/>
    <dgm:cxn modelId="{58FD2672-26C6-4C24-90CA-1926C1D8A5F7}" srcId="{025E2348-9C8E-4581-AE71-7CF008D3F8FC}" destId="{7A07C881-E77F-4259-9979-413B50564E09}" srcOrd="4" destOrd="0" parTransId="{2264489F-5879-4A81-A4F5-938BA8C136F9}" sibTransId="{9865DC21-9DB0-41CE-A4B6-37786F7BCAF2}"/>
    <dgm:cxn modelId="{0D202B8B-022F-4593-A186-17C54E3C3A1C}" srcId="{025E2348-9C8E-4581-AE71-7CF008D3F8FC}" destId="{156E9742-633F-493C-96E6-671792562126}" srcOrd="1" destOrd="0" parTransId="{C2828966-89A3-4E49-90FE-FAEBDA19B01F}" sibTransId="{041AF5FD-6451-417B-9683-BCB0F623EC82}"/>
    <dgm:cxn modelId="{A3F4E375-FC6E-4FD7-957E-FB82CEAB7052}" srcId="{025E2348-9C8E-4581-AE71-7CF008D3F8FC}" destId="{7A53594C-2417-48E6-A6EA-3E3A67B65499}" srcOrd="3" destOrd="0" parTransId="{93BD563B-A975-4D32-B87C-774292F18B59}" sibTransId="{B458EB50-DAF1-434E-9CCB-61BE7337E9C2}"/>
    <dgm:cxn modelId="{BB64DD03-7F87-44F9-8C8B-18739AD6B4DD}" type="presOf" srcId="{7A07C881-E77F-4259-9979-413B50564E09}" destId="{FCD28A0F-D1BD-4647-BF55-3C0E142FDB7D}" srcOrd="0" destOrd="0" presId="urn:microsoft.com/office/officeart/2005/8/layout/vList2"/>
    <dgm:cxn modelId="{BD4D1851-B17D-4179-9CAE-A1EC8027538C}" type="presOf" srcId="{7A53594C-2417-48E6-A6EA-3E3A67B65499}" destId="{674440D4-DC52-4938-8E60-179DC8A3DFAA}" srcOrd="0" destOrd="0" presId="urn:microsoft.com/office/officeart/2005/8/layout/vList2"/>
    <dgm:cxn modelId="{24799CE4-0B28-4422-95CF-B1F42F33E2D6}" type="presOf" srcId="{025E2348-9C8E-4581-AE71-7CF008D3F8FC}" destId="{9D676A06-FF03-448E-A044-4AEF6F1B2AA3}" srcOrd="0" destOrd="0" presId="urn:microsoft.com/office/officeart/2005/8/layout/vList2"/>
    <dgm:cxn modelId="{F0CC364D-B8FA-4CA0-8F9F-171AC5A1BD25}" srcId="{025E2348-9C8E-4581-AE71-7CF008D3F8FC}" destId="{1C6FB3CB-0672-44E6-885E-647CABF8F377}" srcOrd="0" destOrd="0" parTransId="{D957644E-8588-4AF0-A8AA-E0BC1CAB9F90}" sibTransId="{859E4E49-04BA-470A-B5DE-0E8869839E70}"/>
    <dgm:cxn modelId="{3B68A79B-2C88-4826-AF65-B3063FE2DA47}" type="presParOf" srcId="{9D676A06-FF03-448E-A044-4AEF6F1B2AA3}" destId="{7D2D820C-1BC2-47B7-88A3-1E139D327921}" srcOrd="0" destOrd="0" presId="urn:microsoft.com/office/officeart/2005/8/layout/vList2"/>
    <dgm:cxn modelId="{520F5CAB-C320-47E7-BF09-BD0E87B528DD}" type="presParOf" srcId="{9D676A06-FF03-448E-A044-4AEF6F1B2AA3}" destId="{FE3FF9F5-EF05-4D2D-B193-BA3578AC72CE}" srcOrd="1" destOrd="0" presId="urn:microsoft.com/office/officeart/2005/8/layout/vList2"/>
    <dgm:cxn modelId="{A9CA1B03-329B-484D-9E83-4E238ABBF12A}" type="presParOf" srcId="{9D676A06-FF03-448E-A044-4AEF6F1B2AA3}" destId="{CFC28B8F-A065-430F-93DF-52A85CB716A0}" srcOrd="2" destOrd="0" presId="urn:microsoft.com/office/officeart/2005/8/layout/vList2"/>
    <dgm:cxn modelId="{F082D5AD-89E8-46FD-8BF0-7A03D7A50336}" type="presParOf" srcId="{9D676A06-FF03-448E-A044-4AEF6F1B2AA3}" destId="{C5F2E53B-8721-4924-817B-292263AD9D47}" srcOrd="3" destOrd="0" presId="urn:microsoft.com/office/officeart/2005/8/layout/vList2"/>
    <dgm:cxn modelId="{55341F17-5E23-4271-A361-F81929FDD667}" type="presParOf" srcId="{9D676A06-FF03-448E-A044-4AEF6F1B2AA3}" destId="{3A93493B-06AF-4FD8-85FD-05BB1C73570B}" srcOrd="4" destOrd="0" presId="urn:microsoft.com/office/officeart/2005/8/layout/vList2"/>
    <dgm:cxn modelId="{5CEB2F48-B8A7-4B17-9807-69C6F840B6CF}" type="presParOf" srcId="{9D676A06-FF03-448E-A044-4AEF6F1B2AA3}" destId="{C642B1F5-B035-4042-B53B-8316445092C1}" srcOrd="5" destOrd="0" presId="urn:microsoft.com/office/officeart/2005/8/layout/vList2"/>
    <dgm:cxn modelId="{34F16DD6-FB81-4607-9556-B55A0B0180FD}" type="presParOf" srcId="{9D676A06-FF03-448E-A044-4AEF6F1B2AA3}" destId="{674440D4-DC52-4938-8E60-179DC8A3DFAA}" srcOrd="6" destOrd="0" presId="urn:microsoft.com/office/officeart/2005/8/layout/vList2"/>
    <dgm:cxn modelId="{16C70282-F829-471C-A0BC-52B65244BA19}" type="presParOf" srcId="{9D676A06-FF03-448E-A044-4AEF6F1B2AA3}" destId="{9BECCCAA-DA78-4AA1-BB20-7420DEC2FBAA}" srcOrd="7" destOrd="0" presId="urn:microsoft.com/office/officeart/2005/8/layout/vList2"/>
    <dgm:cxn modelId="{035D0177-A4E7-4652-91CE-2A3D8EAECA41}" type="presParOf" srcId="{9D676A06-FF03-448E-A044-4AEF6F1B2AA3}" destId="{FCD28A0F-D1BD-4647-BF55-3C0E142FDB7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15C725-B96A-4A4F-AC59-526BD66E0AD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5B2281-6B9C-4B7E-8613-5F968ACD2ACE}">
      <dgm:prSet custT="1"/>
      <dgm:spPr/>
      <dgm:t>
        <a:bodyPr/>
        <a:lstStyle/>
        <a:p>
          <a:r>
            <a:rPr lang="hr-HR" sz="2400" dirty="0"/>
            <a:t>Razvojem obrta i trgovine nameće se potreba za svjetovnim obrazovanjem</a:t>
          </a:r>
          <a:endParaRPr lang="en-US" sz="2400" dirty="0"/>
        </a:p>
      </dgm:t>
    </dgm:pt>
    <dgm:pt modelId="{361E7F04-A5FC-4D5E-8D8D-D39F3FA26167}" type="parTrans" cxnId="{11CC26CF-7439-4625-8EB9-7AD4C6EEC563}">
      <dgm:prSet/>
      <dgm:spPr/>
      <dgm:t>
        <a:bodyPr/>
        <a:lstStyle/>
        <a:p>
          <a:endParaRPr lang="en-US"/>
        </a:p>
      </dgm:t>
    </dgm:pt>
    <dgm:pt modelId="{FA569484-6243-4B52-92AF-FB7B38F83145}" type="sibTrans" cxnId="{11CC26CF-7439-4625-8EB9-7AD4C6EEC563}">
      <dgm:prSet/>
      <dgm:spPr/>
      <dgm:t>
        <a:bodyPr/>
        <a:lstStyle/>
        <a:p>
          <a:endParaRPr lang="en-US"/>
        </a:p>
      </dgm:t>
    </dgm:pt>
    <dgm:pt modelId="{CFF929D1-9F39-4E38-9BCE-D803A79DC16F}">
      <dgm:prSet custT="1"/>
      <dgm:spPr/>
      <dgm:t>
        <a:bodyPr/>
        <a:lstStyle/>
        <a:p>
          <a:r>
            <a:rPr lang="hr-HR" sz="2400" dirty="0"/>
            <a:t>Učenje osnova matematike i geografije</a:t>
          </a:r>
          <a:endParaRPr lang="en-US" sz="2400" dirty="0"/>
        </a:p>
      </dgm:t>
    </dgm:pt>
    <dgm:pt modelId="{F3693FD0-D3F3-434E-B637-034C91AA20A5}" type="parTrans" cxnId="{D7F399E7-7420-45EA-9465-02FA77010C44}">
      <dgm:prSet/>
      <dgm:spPr/>
      <dgm:t>
        <a:bodyPr/>
        <a:lstStyle/>
        <a:p>
          <a:endParaRPr lang="hr-HR"/>
        </a:p>
      </dgm:t>
    </dgm:pt>
    <dgm:pt modelId="{CDB6D873-ADAC-4D84-B076-F2B6E5908B39}" type="sibTrans" cxnId="{D7F399E7-7420-45EA-9465-02FA77010C44}">
      <dgm:prSet/>
      <dgm:spPr/>
      <dgm:t>
        <a:bodyPr/>
        <a:lstStyle/>
        <a:p>
          <a:endParaRPr lang="hr-HR"/>
        </a:p>
      </dgm:t>
    </dgm:pt>
    <dgm:pt modelId="{C1343225-E82E-4E20-B76F-315D9172FC85}">
      <dgm:prSet custT="1"/>
      <dgm:spPr/>
      <dgm:t>
        <a:bodyPr/>
        <a:lstStyle/>
        <a:p>
          <a:r>
            <a:rPr lang="hr-HR" sz="2400" dirty="0"/>
            <a:t>Potkraj XI. i početkom XII. stoljeća osnivaju se građanske škole koje postaju sveučilišta</a:t>
          </a:r>
          <a:endParaRPr lang="en-US" sz="2400" dirty="0"/>
        </a:p>
      </dgm:t>
    </dgm:pt>
    <dgm:pt modelId="{A6C774EC-B559-406E-B02E-CD7E55A16827}" type="parTrans" cxnId="{D55A9A12-A504-4C07-8E86-04100710A7A6}">
      <dgm:prSet/>
      <dgm:spPr/>
      <dgm:t>
        <a:bodyPr/>
        <a:lstStyle/>
        <a:p>
          <a:endParaRPr lang="hr-HR"/>
        </a:p>
      </dgm:t>
    </dgm:pt>
    <dgm:pt modelId="{A89D4B51-A264-4468-A375-B9F503B9F1B1}" type="sibTrans" cxnId="{D55A9A12-A504-4C07-8E86-04100710A7A6}">
      <dgm:prSet/>
      <dgm:spPr/>
      <dgm:t>
        <a:bodyPr/>
        <a:lstStyle/>
        <a:p>
          <a:endParaRPr lang="hr-HR"/>
        </a:p>
      </dgm:t>
    </dgm:pt>
    <dgm:pt modelId="{A8360236-DA1C-4ADB-B140-B1E15CAD1C40}">
      <dgm:prSet custT="1"/>
      <dgm:spPr/>
      <dgm:t>
        <a:bodyPr/>
        <a:lstStyle/>
        <a:p>
          <a:r>
            <a:rPr lang="hr-HR" sz="2400" dirty="0"/>
            <a:t>Prvo sveučilište u Europi osnovano potkraj XI. stoljeća u Bologni.</a:t>
          </a:r>
          <a:endParaRPr lang="en-US" sz="2400" dirty="0"/>
        </a:p>
      </dgm:t>
    </dgm:pt>
    <dgm:pt modelId="{D3247375-9289-4C4D-8645-298C5377FCE8}" type="parTrans" cxnId="{266550CF-4299-4111-A8DD-F58B2B4CD8B3}">
      <dgm:prSet/>
      <dgm:spPr/>
      <dgm:t>
        <a:bodyPr/>
        <a:lstStyle/>
        <a:p>
          <a:endParaRPr lang="hr-HR"/>
        </a:p>
      </dgm:t>
    </dgm:pt>
    <dgm:pt modelId="{C1203C29-5100-4D4C-A8D7-327FD0027651}" type="sibTrans" cxnId="{266550CF-4299-4111-A8DD-F58B2B4CD8B3}">
      <dgm:prSet/>
      <dgm:spPr/>
      <dgm:t>
        <a:bodyPr/>
        <a:lstStyle/>
        <a:p>
          <a:endParaRPr lang="hr-HR"/>
        </a:p>
      </dgm:t>
    </dgm:pt>
    <dgm:pt modelId="{90FA217C-0923-4758-A0CC-992DA0EC3B1A}" type="pres">
      <dgm:prSet presAssocID="{2D15C725-B96A-4A4F-AC59-526BD66E0A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7501015-5C03-4BF2-80B9-3BCCDFE9FE2D}" type="pres">
      <dgm:prSet presAssocID="{685B2281-6B9C-4B7E-8613-5F968ACD2AC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A84D1A-A6E8-4869-B4DE-D6BD4411AAAC}" type="pres">
      <dgm:prSet presAssocID="{FA569484-6243-4B52-92AF-FB7B38F83145}" presName="spacer" presStyleCnt="0"/>
      <dgm:spPr/>
    </dgm:pt>
    <dgm:pt modelId="{0822FC8B-C8FD-4BA9-918C-B3C65B7F26E8}" type="pres">
      <dgm:prSet presAssocID="{CFF929D1-9F39-4E38-9BCE-D803A79DC16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2ED831-7083-41CC-B9DE-D2142D1C5D56}" type="pres">
      <dgm:prSet presAssocID="{CDB6D873-ADAC-4D84-B076-F2B6E5908B39}" presName="spacer" presStyleCnt="0"/>
      <dgm:spPr/>
    </dgm:pt>
    <dgm:pt modelId="{D168504F-AB77-4A07-BA7D-7B0BAD154A74}" type="pres">
      <dgm:prSet presAssocID="{C1343225-E82E-4E20-B76F-315D9172FC8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4AEF73E-3157-4A70-B135-6A1227AB8FD3}" type="pres">
      <dgm:prSet presAssocID="{A89D4B51-A264-4468-A375-B9F503B9F1B1}" presName="spacer" presStyleCnt="0"/>
      <dgm:spPr/>
    </dgm:pt>
    <dgm:pt modelId="{70805288-A5E8-4D06-86D8-B930178E7841}" type="pres">
      <dgm:prSet presAssocID="{A8360236-DA1C-4ADB-B140-B1E15CAD1C4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55A9A12-A504-4C07-8E86-04100710A7A6}" srcId="{2D15C725-B96A-4A4F-AC59-526BD66E0AD7}" destId="{C1343225-E82E-4E20-B76F-315D9172FC85}" srcOrd="2" destOrd="0" parTransId="{A6C774EC-B559-406E-B02E-CD7E55A16827}" sibTransId="{A89D4B51-A264-4468-A375-B9F503B9F1B1}"/>
    <dgm:cxn modelId="{CC25A10B-E5CC-486B-B23E-869C7D7B58E3}" type="presOf" srcId="{CFF929D1-9F39-4E38-9BCE-D803A79DC16F}" destId="{0822FC8B-C8FD-4BA9-918C-B3C65B7F26E8}" srcOrd="0" destOrd="0" presId="urn:microsoft.com/office/officeart/2005/8/layout/vList2"/>
    <dgm:cxn modelId="{04371F33-4C27-4155-A6D2-A430BEF3B91A}" type="presOf" srcId="{685B2281-6B9C-4B7E-8613-5F968ACD2ACE}" destId="{A7501015-5C03-4BF2-80B9-3BCCDFE9FE2D}" srcOrd="0" destOrd="0" presId="urn:microsoft.com/office/officeart/2005/8/layout/vList2"/>
    <dgm:cxn modelId="{D7F399E7-7420-45EA-9465-02FA77010C44}" srcId="{2D15C725-B96A-4A4F-AC59-526BD66E0AD7}" destId="{CFF929D1-9F39-4E38-9BCE-D803A79DC16F}" srcOrd="1" destOrd="0" parTransId="{F3693FD0-D3F3-434E-B637-034C91AA20A5}" sibTransId="{CDB6D873-ADAC-4D84-B076-F2B6E5908B39}"/>
    <dgm:cxn modelId="{55CFAB0A-5789-4B6C-A94D-93E0BCF43937}" type="presOf" srcId="{C1343225-E82E-4E20-B76F-315D9172FC85}" destId="{D168504F-AB77-4A07-BA7D-7B0BAD154A74}" srcOrd="0" destOrd="0" presId="urn:microsoft.com/office/officeart/2005/8/layout/vList2"/>
    <dgm:cxn modelId="{266550CF-4299-4111-A8DD-F58B2B4CD8B3}" srcId="{2D15C725-B96A-4A4F-AC59-526BD66E0AD7}" destId="{A8360236-DA1C-4ADB-B140-B1E15CAD1C40}" srcOrd="3" destOrd="0" parTransId="{D3247375-9289-4C4D-8645-298C5377FCE8}" sibTransId="{C1203C29-5100-4D4C-A8D7-327FD0027651}"/>
    <dgm:cxn modelId="{21E815D6-2921-407B-994F-22C81A7CB2FE}" type="presOf" srcId="{A8360236-DA1C-4ADB-B140-B1E15CAD1C40}" destId="{70805288-A5E8-4D06-86D8-B930178E7841}" srcOrd="0" destOrd="0" presId="urn:microsoft.com/office/officeart/2005/8/layout/vList2"/>
    <dgm:cxn modelId="{11CC26CF-7439-4625-8EB9-7AD4C6EEC563}" srcId="{2D15C725-B96A-4A4F-AC59-526BD66E0AD7}" destId="{685B2281-6B9C-4B7E-8613-5F968ACD2ACE}" srcOrd="0" destOrd="0" parTransId="{361E7F04-A5FC-4D5E-8D8D-D39F3FA26167}" sibTransId="{FA569484-6243-4B52-92AF-FB7B38F83145}"/>
    <dgm:cxn modelId="{AE26A689-BF39-4891-887B-13BA4796DD64}" type="presOf" srcId="{2D15C725-B96A-4A4F-AC59-526BD66E0AD7}" destId="{90FA217C-0923-4758-A0CC-992DA0EC3B1A}" srcOrd="0" destOrd="0" presId="urn:microsoft.com/office/officeart/2005/8/layout/vList2"/>
    <dgm:cxn modelId="{7576C54B-891C-4E5B-A4D2-72A262EF4436}" type="presParOf" srcId="{90FA217C-0923-4758-A0CC-992DA0EC3B1A}" destId="{A7501015-5C03-4BF2-80B9-3BCCDFE9FE2D}" srcOrd="0" destOrd="0" presId="urn:microsoft.com/office/officeart/2005/8/layout/vList2"/>
    <dgm:cxn modelId="{F56911C3-4DC3-4B8D-926E-39D542D52017}" type="presParOf" srcId="{90FA217C-0923-4758-A0CC-992DA0EC3B1A}" destId="{A0A84D1A-A6E8-4869-B4DE-D6BD4411AAAC}" srcOrd="1" destOrd="0" presId="urn:microsoft.com/office/officeart/2005/8/layout/vList2"/>
    <dgm:cxn modelId="{C6541A1A-2995-4455-A16A-DEC81557FC1F}" type="presParOf" srcId="{90FA217C-0923-4758-A0CC-992DA0EC3B1A}" destId="{0822FC8B-C8FD-4BA9-918C-B3C65B7F26E8}" srcOrd="2" destOrd="0" presId="urn:microsoft.com/office/officeart/2005/8/layout/vList2"/>
    <dgm:cxn modelId="{CCEDD4E8-C23F-4289-9C7A-8FA70584592B}" type="presParOf" srcId="{90FA217C-0923-4758-A0CC-992DA0EC3B1A}" destId="{212ED831-7083-41CC-B9DE-D2142D1C5D56}" srcOrd="3" destOrd="0" presId="urn:microsoft.com/office/officeart/2005/8/layout/vList2"/>
    <dgm:cxn modelId="{534369DE-C5E4-481B-9E8B-C993994064BB}" type="presParOf" srcId="{90FA217C-0923-4758-A0CC-992DA0EC3B1A}" destId="{D168504F-AB77-4A07-BA7D-7B0BAD154A74}" srcOrd="4" destOrd="0" presId="urn:microsoft.com/office/officeart/2005/8/layout/vList2"/>
    <dgm:cxn modelId="{8B1D054F-FE45-4459-904A-ECD565A64893}" type="presParOf" srcId="{90FA217C-0923-4758-A0CC-992DA0EC3B1A}" destId="{14AEF73E-3157-4A70-B135-6A1227AB8FD3}" srcOrd="5" destOrd="0" presId="urn:microsoft.com/office/officeart/2005/8/layout/vList2"/>
    <dgm:cxn modelId="{B6D4C22F-8FF7-4327-9654-1A88187909C9}" type="presParOf" srcId="{90FA217C-0923-4758-A0CC-992DA0EC3B1A}" destId="{70805288-A5E8-4D06-86D8-B930178E784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18274A-9845-4B91-91B5-AE0D593175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D6DC90-DE63-4AC4-A052-0A52B1DD5479}">
      <dgm:prSet custT="1"/>
      <dgm:spPr/>
      <dgm:t>
        <a:bodyPr/>
        <a:lstStyle/>
        <a:p>
          <a:r>
            <a:rPr lang="hr-HR" sz="2400" dirty="0"/>
            <a:t>Oko 1200. godine osnovano je sveučilište u Parizu</a:t>
          </a:r>
          <a:endParaRPr lang="en-US" sz="2400" dirty="0"/>
        </a:p>
      </dgm:t>
    </dgm:pt>
    <dgm:pt modelId="{0A06051F-731B-4AC7-A5A0-CE5023CBE936}" type="parTrans" cxnId="{435CF8F1-2AFB-4779-B9D7-0EC8018745B0}">
      <dgm:prSet/>
      <dgm:spPr/>
      <dgm:t>
        <a:bodyPr/>
        <a:lstStyle/>
        <a:p>
          <a:endParaRPr lang="en-US"/>
        </a:p>
      </dgm:t>
    </dgm:pt>
    <dgm:pt modelId="{1BB442E3-1C89-4B24-8C5E-D00BB2133B4B}" type="sibTrans" cxnId="{435CF8F1-2AFB-4779-B9D7-0EC8018745B0}">
      <dgm:prSet/>
      <dgm:spPr/>
      <dgm:t>
        <a:bodyPr/>
        <a:lstStyle/>
        <a:p>
          <a:endParaRPr lang="en-US"/>
        </a:p>
      </dgm:t>
    </dgm:pt>
    <dgm:pt modelId="{777B1BC0-0566-43DC-9E1C-722A1D32BA7F}">
      <dgm:prSet custT="1"/>
      <dgm:spPr/>
      <dgm:t>
        <a:bodyPr/>
        <a:lstStyle/>
        <a:p>
          <a:r>
            <a:rPr lang="hr-HR" sz="2400" dirty="0"/>
            <a:t>Osnovano sveučilište u Padovi</a:t>
          </a:r>
          <a:endParaRPr lang="en-US" sz="2400" dirty="0"/>
        </a:p>
      </dgm:t>
    </dgm:pt>
    <dgm:pt modelId="{ABB5DAEA-C89C-494B-B13D-2804CB9A8BA1}" type="parTrans" cxnId="{078BDCE5-F65A-472B-AAC0-A748509C038C}">
      <dgm:prSet/>
      <dgm:spPr/>
      <dgm:t>
        <a:bodyPr/>
        <a:lstStyle/>
        <a:p>
          <a:endParaRPr lang="en-US"/>
        </a:p>
      </dgm:t>
    </dgm:pt>
    <dgm:pt modelId="{423BC310-5E32-45EA-98C5-F7F34B2F7257}" type="sibTrans" cxnId="{078BDCE5-F65A-472B-AAC0-A748509C038C}">
      <dgm:prSet/>
      <dgm:spPr/>
      <dgm:t>
        <a:bodyPr/>
        <a:lstStyle/>
        <a:p>
          <a:endParaRPr lang="en-US"/>
        </a:p>
      </dgm:t>
    </dgm:pt>
    <dgm:pt modelId="{CCA08DE5-BDBC-4D0E-B904-8C29E3B4BC8D}">
      <dgm:prSet custT="1"/>
      <dgm:spPr/>
      <dgm:t>
        <a:bodyPr/>
        <a:lstStyle/>
        <a:p>
          <a:r>
            <a:rPr lang="hr-HR" sz="2400" dirty="0"/>
            <a:t>Održavanje tečaja s posebnim predmetima poput astronomije, matematike, geografije, medicine, prava ili teologije</a:t>
          </a:r>
          <a:endParaRPr lang="en-US" sz="2400" dirty="0"/>
        </a:p>
      </dgm:t>
    </dgm:pt>
    <dgm:pt modelId="{D99173B2-360E-40A7-A3E2-5755412B3E59}" type="parTrans" cxnId="{1E7AB57F-C228-4319-864E-86848A208269}">
      <dgm:prSet/>
      <dgm:spPr/>
      <dgm:t>
        <a:bodyPr/>
        <a:lstStyle/>
        <a:p>
          <a:endParaRPr lang="hr-HR"/>
        </a:p>
      </dgm:t>
    </dgm:pt>
    <dgm:pt modelId="{12114460-E134-47D5-8745-6F0F9348C418}" type="sibTrans" cxnId="{1E7AB57F-C228-4319-864E-86848A208269}">
      <dgm:prSet/>
      <dgm:spPr/>
      <dgm:t>
        <a:bodyPr/>
        <a:lstStyle/>
        <a:p>
          <a:endParaRPr lang="hr-HR"/>
        </a:p>
      </dgm:t>
    </dgm:pt>
    <dgm:pt modelId="{D6094AF5-CFA0-44F2-BDCD-C6716CDFC680}">
      <dgm:prSet custT="1"/>
      <dgm:spPr/>
      <dgm:t>
        <a:bodyPr/>
        <a:lstStyle/>
        <a:p>
          <a:r>
            <a:rPr lang="hr-HR" sz="2400" dirty="0"/>
            <a:t>Prvo hrvatsko sveučilište osnovano u Zadru 1396. godine.</a:t>
          </a:r>
          <a:endParaRPr lang="en-US" sz="2400" dirty="0"/>
        </a:p>
      </dgm:t>
    </dgm:pt>
    <dgm:pt modelId="{604E5CD3-B518-4C21-9D8E-E4829B5774FD}" type="parTrans" cxnId="{2D8639EC-F857-423F-A132-4C9D1F8F34F6}">
      <dgm:prSet/>
      <dgm:spPr/>
      <dgm:t>
        <a:bodyPr/>
        <a:lstStyle/>
        <a:p>
          <a:endParaRPr lang="hr-HR"/>
        </a:p>
      </dgm:t>
    </dgm:pt>
    <dgm:pt modelId="{CEC4425B-F6E9-4CDD-A622-40D41D86AB81}" type="sibTrans" cxnId="{2D8639EC-F857-423F-A132-4C9D1F8F34F6}">
      <dgm:prSet/>
      <dgm:spPr/>
      <dgm:t>
        <a:bodyPr/>
        <a:lstStyle/>
        <a:p>
          <a:endParaRPr lang="hr-HR"/>
        </a:p>
      </dgm:t>
    </dgm:pt>
    <dgm:pt modelId="{DDAB6A17-AB80-4FB6-A61F-BB0B9F66BA2C}" type="pres">
      <dgm:prSet presAssocID="{8618274A-9845-4B91-91B5-AE0D593175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4218F9F-C56E-4BFE-952A-DCE989039D4A}" type="pres">
      <dgm:prSet presAssocID="{78D6DC90-DE63-4AC4-A052-0A52B1DD547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AD6CD7E-BDAE-4F06-80A0-D0C89611C730}" type="pres">
      <dgm:prSet presAssocID="{1BB442E3-1C89-4B24-8C5E-D00BB2133B4B}" presName="spacer" presStyleCnt="0"/>
      <dgm:spPr/>
    </dgm:pt>
    <dgm:pt modelId="{FBB0A722-60C7-4CA5-86A7-C1CC98F4828B}" type="pres">
      <dgm:prSet presAssocID="{777B1BC0-0566-43DC-9E1C-722A1D32BA7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C65BA4-21C7-4A95-AB6D-FAC37E2BED7D}" type="pres">
      <dgm:prSet presAssocID="{423BC310-5E32-45EA-98C5-F7F34B2F7257}" presName="spacer" presStyleCnt="0"/>
      <dgm:spPr/>
    </dgm:pt>
    <dgm:pt modelId="{5FFBB12A-A315-408F-8CD0-039520441E0D}" type="pres">
      <dgm:prSet presAssocID="{CCA08DE5-BDBC-4D0E-B904-8C29E3B4BC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962FAAB-AC7D-44AC-A37D-CB8C3A3DB740}" type="pres">
      <dgm:prSet presAssocID="{12114460-E134-47D5-8745-6F0F9348C418}" presName="spacer" presStyleCnt="0"/>
      <dgm:spPr/>
    </dgm:pt>
    <dgm:pt modelId="{73AF7BB7-2AB0-4A71-A41E-A71443616C09}" type="pres">
      <dgm:prSet presAssocID="{D6094AF5-CFA0-44F2-BDCD-C6716CDFC68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1253515-BC41-4722-9956-86156CB088C1}" type="presOf" srcId="{D6094AF5-CFA0-44F2-BDCD-C6716CDFC680}" destId="{73AF7BB7-2AB0-4A71-A41E-A71443616C09}" srcOrd="0" destOrd="0" presId="urn:microsoft.com/office/officeart/2005/8/layout/vList2"/>
    <dgm:cxn modelId="{1E7AB57F-C228-4319-864E-86848A208269}" srcId="{8618274A-9845-4B91-91B5-AE0D59317586}" destId="{CCA08DE5-BDBC-4D0E-B904-8C29E3B4BC8D}" srcOrd="2" destOrd="0" parTransId="{D99173B2-360E-40A7-A3E2-5755412B3E59}" sibTransId="{12114460-E134-47D5-8745-6F0F9348C418}"/>
    <dgm:cxn modelId="{078BDCE5-F65A-472B-AAC0-A748509C038C}" srcId="{8618274A-9845-4B91-91B5-AE0D59317586}" destId="{777B1BC0-0566-43DC-9E1C-722A1D32BA7F}" srcOrd="1" destOrd="0" parTransId="{ABB5DAEA-C89C-494B-B13D-2804CB9A8BA1}" sibTransId="{423BC310-5E32-45EA-98C5-F7F34B2F7257}"/>
    <dgm:cxn modelId="{B2A8A4ED-0B5D-4355-B413-F68B2EBA4ACF}" type="presOf" srcId="{CCA08DE5-BDBC-4D0E-B904-8C29E3B4BC8D}" destId="{5FFBB12A-A315-408F-8CD0-039520441E0D}" srcOrd="0" destOrd="0" presId="urn:microsoft.com/office/officeart/2005/8/layout/vList2"/>
    <dgm:cxn modelId="{F4EF95FE-34CF-4783-ABA8-37CC507D7CF3}" type="presOf" srcId="{78D6DC90-DE63-4AC4-A052-0A52B1DD5479}" destId="{94218F9F-C56E-4BFE-952A-DCE989039D4A}" srcOrd="0" destOrd="0" presId="urn:microsoft.com/office/officeart/2005/8/layout/vList2"/>
    <dgm:cxn modelId="{435CF8F1-2AFB-4779-B9D7-0EC8018745B0}" srcId="{8618274A-9845-4B91-91B5-AE0D59317586}" destId="{78D6DC90-DE63-4AC4-A052-0A52B1DD5479}" srcOrd="0" destOrd="0" parTransId="{0A06051F-731B-4AC7-A5A0-CE5023CBE936}" sibTransId="{1BB442E3-1C89-4B24-8C5E-D00BB2133B4B}"/>
    <dgm:cxn modelId="{214C0595-C346-4AE2-9382-B1CDEC9116BC}" type="presOf" srcId="{777B1BC0-0566-43DC-9E1C-722A1D32BA7F}" destId="{FBB0A722-60C7-4CA5-86A7-C1CC98F4828B}" srcOrd="0" destOrd="0" presId="urn:microsoft.com/office/officeart/2005/8/layout/vList2"/>
    <dgm:cxn modelId="{4C622871-D72D-4869-9444-88787B7B0AEE}" type="presOf" srcId="{8618274A-9845-4B91-91B5-AE0D59317586}" destId="{DDAB6A17-AB80-4FB6-A61F-BB0B9F66BA2C}" srcOrd="0" destOrd="0" presId="urn:microsoft.com/office/officeart/2005/8/layout/vList2"/>
    <dgm:cxn modelId="{2D8639EC-F857-423F-A132-4C9D1F8F34F6}" srcId="{8618274A-9845-4B91-91B5-AE0D59317586}" destId="{D6094AF5-CFA0-44F2-BDCD-C6716CDFC680}" srcOrd="3" destOrd="0" parTransId="{604E5CD3-B518-4C21-9D8E-E4829B5774FD}" sibTransId="{CEC4425B-F6E9-4CDD-A622-40D41D86AB81}"/>
    <dgm:cxn modelId="{96C1AF69-7CCA-475C-8486-2D7A34C253E0}" type="presParOf" srcId="{DDAB6A17-AB80-4FB6-A61F-BB0B9F66BA2C}" destId="{94218F9F-C56E-4BFE-952A-DCE989039D4A}" srcOrd="0" destOrd="0" presId="urn:microsoft.com/office/officeart/2005/8/layout/vList2"/>
    <dgm:cxn modelId="{3DAE3266-3522-4A17-AA0B-3AB2C0462579}" type="presParOf" srcId="{DDAB6A17-AB80-4FB6-A61F-BB0B9F66BA2C}" destId="{1AD6CD7E-BDAE-4F06-80A0-D0C89611C730}" srcOrd="1" destOrd="0" presId="urn:microsoft.com/office/officeart/2005/8/layout/vList2"/>
    <dgm:cxn modelId="{68DC772E-CEC5-4BAA-A795-0849650D3E81}" type="presParOf" srcId="{DDAB6A17-AB80-4FB6-A61F-BB0B9F66BA2C}" destId="{FBB0A722-60C7-4CA5-86A7-C1CC98F4828B}" srcOrd="2" destOrd="0" presId="urn:microsoft.com/office/officeart/2005/8/layout/vList2"/>
    <dgm:cxn modelId="{16EA3070-2558-45DC-AA9D-B7EA7F29ABEF}" type="presParOf" srcId="{DDAB6A17-AB80-4FB6-A61F-BB0B9F66BA2C}" destId="{46C65BA4-21C7-4A95-AB6D-FAC37E2BED7D}" srcOrd="3" destOrd="0" presId="urn:microsoft.com/office/officeart/2005/8/layout/vList2"/>
    <dgm:cxn modelId="{B5EC0DB6-9207-4550-A109-E990BB1BC480}" type="presParOf" srcId="{DDAB6A17-AB80-4FB6-A61F-BB0B9F66BA2C}" destId="{5FFBB12A-A315-408F-8CD0-039520441E0D}" srcOrd="4" destOrd="0" presId="urn:microsoft.com/office/officeart/2005/8/layout/vList2"/>
    <dgm:cxn modelId="{11D63656-9531-4C69-B5BE-63BD216C9DC1}" type="presParOf" srcId="{DDAB6A17-AB80-4FB6-A61F-BB0B9F66BA2C}" destId="{B962FAAB-AC7D-44AC-A37D-CB8C3A3DB740}" srcOrd="5" destOrd="0" presId="urn:microsoft.com/office/officeart/2005/8/layout/vList2"/>
    <dgm:cxn modelId="{5A19207E-09D7-474C-B4E6-7377D3ED462D}" type="presParOf" srcId="{DDAB6A17-AB80-4FB6-A61F-BB0B9F66BA2C}" destId="{73AF7BB7-2AB0-4A71-A41E-A71443616C0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3535AE-E2C9-458C-8C27-8C98D9C6E622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EC239C-DDE7-4789-BF75-3923757996FA}">
      <dgm:prSet custT="1"/>
      <dgm:spPr/>
      <dgm:t>
        <a:bodyPr/>
        <a:lstStyle/>
        <a:p>
          <a:r>
            <a:rPr lang="hr-HR" sz="2400" dirty="0"/>
            <a:t>Benediktinski samostani nositelji pismenosti i kulture</a:t>
          </a:r>
          <a:endParaRPr lang="en-US" sz="2400" dirty="0"/>
        </a:p>
      </dgm:t>
    </dgm:pt>
    <dgm:pt modelId="{52049357-8671-40CC-AA50-D081218532E8}" type="sibTrans" cxnId="{7D761DA3-49EC-4C71-A690-B0BD2BA8FFC2}">
      <dgm:prSet/>
      <dgm:spPr/>
      <dgm:t>
        <a:bodyPr/>
        <a:lstStyle/>
        <a:p>
          <a:endParaRPr lang="en-US"/>
        </a:p>
      </dgm:t>
    </dgm:pt>
    <dgm:pt modelId="{178D799C-9FA4-4CF5-AE32-F8AA81BB9FB8}" type="parTrans" cxnId="{7D761DA3-49EC-4C71-A690-B0BD2BA8FFC2}">
      <dgm:prSet/>
      <dgm:spPr/>
      <dgm:t>
        <a:bodyPr/>
        <a:lstStyle/>
        <a:p>
          <a:endParaRPr lang="en-US"/>
        </a:p>
      </dgm:t>
    </dgm:pt>
    <dgm:pt modelId="{68132D82-9586-45D5-ADAA-854CBBDDC23E}">
      <dgm:prSet custT="1"/>
      <dgm:spPr/>
      <dgm:t>
        <a:bodyPr/>
        <a:lstStyle/>
        <a:p>
          <a:r>
            <a:rPr lang="hr-HR" sz="2400" dirty="0"/>
            <a:t>Mjesta pisanja i prepisivanja evanđelistara, misala, molitvenika i drugih knjiga</a:t>
          </a:r>
          <a:endParaRPr lang="en-US" sz="2400" dirty="0"/>
        </a:p>
      </dgm:t>
    </dgm:pt>
    <dgm:pt modelId="{55F81437-9DFB-4B08-80EC-504394D1DB0D}" type="parTrans" cxnId="{E5FE06F5-9F5F-414C-A351-4B8CCB379331}">
      <dgm:prSet/>
      <dgm:spPr/>
      <dgm:t>
        <a:bodyPr/>
        <a:lstStyle/>
        <a:p>
          <a:endParaRPr lang="hr-HR"/>
        </a:p>
      </dgm:t>
    </dgm:pt>
    <dgm:pt modelId="{D2A45391-1DD7-466B-8425-80346F548135}" type="sibTrans" cxnId="{E5FE06F5-9F5F-414C-A351-4B8CCB379331}">
      <dgm:prSet/>
      <dgm:spPr/>
      <dgm:t>
        <a:bodyPr/>
        <a:lstStyle/>
        <a:p>
          <a:endParaRPr lang="hr-HR"/>
        </a:p>
      </dgm:t>
    </dgm:pt>
    <dgm:pt modelId="{ABF9D6B4-A964-4F70-9FF1-81BE5E73418D}">
      <dgm:prSet custT="1"/>
      <dgm:spPr/>
      <dgm:t>
        <a:bodyPr/>
        <a:lstStyle/>
        <a:p>
          <a:r>
            <a:rPr lang="hr-HR" sz="2400" dirty="0"/>
            <a:t>Mjesta gdje se njegovala latinica i latinska pismenost</a:t>
          </a:r>
          <a:endParaRPr lang="en-US" sz="2400" dirty="0"/>
        </a:p>
      </dgm:t>
    </dgm:pt>
    <dgm:pt modelId="{9E7CDCAD-A93C-4F46-9439-93EE15DCB3E3}" type="parTrans" cxnId="{139C900C-57C8-472A-B26A-93544F525010}">
      <dgm:prSet/>
      <dgm:spPr/>
      <dgm:t>
        <a:bodyPr/>
        <a:lstStyle/>
        <a:p>
          <a:endParaRPr lang="hr-HR"/>
        </a:p>
      </dgm:t>
    </dgm:pt>
    <dgm:pt modelId="{19A6C4B1-503E-4FA1-B253-A25141120629}" type="sibTrans" cxnId="{139C900C-57C8-472A-B26A-93544F525010}">
      <dgm:prSet/>
      <dgm:spPr/>
      <dgm:t>
        <a:bodyPr/>
        <a:lstStyle/>
        <a:p>
          <a:endParaRPr lang="hr-HR"/>
        </a:p>
      </dgm:t>
    </dgm:pt>
    <dgm:pt modelId="{2F2DB844-A73B-45E9-85F8-2064585CF81D}">
      <dgm:prSet custT="1"/>
      <dgm:spPr/>
      <dgm:t>
        <a:bodyPr/>
        <a:lstStyle/>
        <a:p>
          <a:r>
            <a:rPr lang="hr-HR" sz="2400" dirty="0"/>
            <a:t>Glagoljica na tlu Hrvatske potkraj IX. st.</a:t>
          </a:r>
          <a:endParaRPr lang="en-US" sz="2400" dirty="0"/>
        </a:p>
      </dgm:t>
    </dgm:pt>
    <dgm:pt modelId="{9BBD698E-38AC-4896-8F93-E95E13483D7F}" type="parTrans" cxnId="{5F7DE628-01F1-4873-AD31-130645DE2BFE}">
      <dgm:prSet/>
      <dgm:spPr/>
      <dgm:t>
        <a:bodyPr/>
        <a:lstStyle/>
        <a:p>
          <a:endParaRPr lang="hr-HR"/>
        </a:p>
      </dgm:t>
    </dgm:pt>
    <dgm:pt modelId="{2EED1E11-0486-4A07-8256-684088166D41}" type="sibTrans" cxnId="{5F7DE628-01F1-4873-AD31-130645DE2BFE}">
      <dgm:prSet/>
      <dgm:spPr/>
      <dgm:t>
        <a:bodyPr/>
        <a:lstStyle/>
        <a:p>
          <a:endParaRPr lang="hr-HR"/>
        </a:p>
      </dgm:t>
    </dgm:pt>
    <dgm:pt modelId="{2047495F-2C00-4921-B6AC-1A75FDA33EAC}">
      <dgm:prSet custT="1"/>
      <dgm:spPr/>
      <dgm:t>
        <a:bodyPr/>
        <a:lstStyle/>
        <a:p>
          <a:r>
            <a:rPr lang="hr-HR" sz="2400" dirty="0"/>
            <a:t>Najstariji hrvatski kameni glagoljaški spomenici nastali na tlu Kvarnera i Istre </a:t>
          </a:r>
          <a:endParaRPr lang="en-US" sz="2400" dirty="0"/>
        </a:p>
      </dgm:t>
    </dgm:pt>
    <dgm:pt modelId="{4D010151-5376-4E9B-8438-0D991D609DF6}" type="parTrans" cxnId="{1DA08960-37E9-4FD8-88EB-0E7138B9EA06}">
      <dgm:prSet/>
      <dgm:spPr/>
      <dgm:t>
        <a:bodyPr/>
        <a:lstStyle/>
        <a:p>
          <a:endParaRPr lang="hr-HR"/>
        </a:p>
      </dgm:t>
    </dgm:pt>
    <dgm:pt modelId="{4A0E3B4A-4251-4DCA-BB5C-C592B0A68176}" type="sibTrans" cxnId="{1DA08960-37E9-4FD8-88EB-0E7138B9EA06}">
      <dgm:prSet/>
      <dgm:spPr/>
      <dgm:t>
        <a:bodyPr/>
        <a:lstStyle/>
        <a:p>
          <a:endParaRPr lang="hr-HR"/>
        </a:p>
      </dgm:t>
    </dgm:pt>
    <dgm:pt modelId="{9EC8CF93-86E6-4EE4-BE23-4C49A5ABC6AD}">
      <dgm:prSet/>
      <dgm:spPr/>
      <dgm:t>
        <a:bodyPr/>
        <a:lstStyle/>
        <a:p>
          <a:r>
            <a:rPr lang="hr-HR" dirty="0"/>
            <a:t>Baščanska i </a:t>
          </a:r>
          <a:r>
            <a:rPr lang="hr-HR" dirty="0" err="1"/>
            <a:t>Valunska</a:t>
          </a:r>
          <a:r>
            <a:rPr lang="hr-HR" dirty="0"/>
            <a:t> ploča</a:t>
          </a:r>
          <a:endParaRPr lang="en-US" dirty="0"/>
        </a:p>
      </dgm:t>
    </dgm:pt>
    <dgm:pt modelId="{26DAB41D-807B-4F9D-B194-4A5C3F09D014}" type="parTrans" cxnId="{B22F43AB-6E15-49DE-9480-423EA91819F6}">
      <dgm:prSet/>
      <dgm:spPr/>
      <dgm:t>
        <a:bodyPr/>
        <a:lstStyle/>
        <a:p>
          <a:endParaRPr lang="hr-HR"/>
        </a:p>
      </dgm:t>
    </dgm:pt>
    <dgm:pt modelId="{3B0A0D90-D4C8-4A7D-88E4-BC2F1CFABD72}" type="sibTrans" cxnId="{B22F43AB-6E15-49DE-9480-423EA91819F6}">
      <dgm:prSet/>
      <dgm:spPr/>
      <dgm:t>
        <a:bodyPr/>
        <a:lstStyle/>
        <a:p>
          <a:endParaRPr lang="hr-HR"/>
        </a:p>
      </dgm:t>
    </dgm:pt>
    <dgm:pt modelId="{93ABD590-8E04-42CE-A3A0-64B6A593F9FF}" type="pres">
      <dgm:prSet presAssocID="{923535AE-E2C9-458C-8C27-8C98D9C6E6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1B142B5-7E12-479C-8DC8-D8C2727D9313}" type="pres">
      <dgm:prSet presAssocID="{9EC8CF93-86E6-4EE4-BE23-4C49A5ABC6AD}" presName="boxAndChildren" presStyleCnt="0"/>
      <dgm:spPr/>
    </dgm:pt>
    <dgm:pt modelId="{A4D5B69D-73C5-408A-9249-D68A5B2AC2EE}" type="pres">
      <dgm:prSet presAssocID="{9EC8CF93-86E6-4EE4-BE23-4C49A5ABC6AD}" presName="parentTextBox" presStyleLbl="node1" presStyleIdx="0" presStyleCnt="6"/>
      <dgm:spPr/>
      <dgm:t>
        <a:bodyPr/>
        <a:lstStyle/>
        <a:p>
          <a:endParaRPr lang="hr-HR"/>
        </a:p>
      </dgm:t>
    </dgm:pt>
    <dgm:pt modelId="{0D8624E1-97C5-404E-AE03-D4270EB4141E}" type="pres">
      <dgm:prSet presAssocID="{4A0E3B4A-4251-4DCA-BB5C-C592B0A68176}" presName="sp" presStyleCnt="0"/>
      <dgm:spPr/>
    </dgm:pt>
    <dgm:pt modelId="{0D068A58-AFCC-447B-B12D-A8515525B3C4}" type="pres">
      <dgm:prSet presAssocID="{2047495F-2C00-4921-B6AC-1A75FDA33EAC}" presName="arrowAndChildren" presStyleCnt="0"/>
      <dgm:spPr/>
    </dgm:pt>
    <dgm:pt modelId="{2975F822-1CB3-4CA5-AA9C-CBA7B3677620}" type="pres">
      <dgm:prSet presAssocID="{2047495F-2C00-4921-B6AC-1A75FDA33EAC}" presName="parentTextArrow" presStyleLbl="node1" presStyleIdx="1" presStyleCnt="6"/>
      <dgm:spPr/>
      <dgm:t>
        <a:bodyPr/>
        <a:lstStyle/>
        <a:p>
          <a:endParaRPr lang="hr-HR"/>
        </a:p>
      </dgm:t>
    </dgm:pt>
    <dgm:pt modelId="{546DCF80-4438-4413-B732-E44ABD2DA7C7}" type="pres">
      <dgm:prSet presAssocID="{2EED1E11-0486-4A07-8256-684088166D41}" presName="sp" presStyleCnt="0"/>
      <dgm:spPr/>
    </dgm:pt>
    <dgm:pt modelId="{66130734-056D-4697-8DE8-B11D17505527}" type="pres">
      <dgm:prSet presAssocID="{2F2DB844-A73B-45E9-85F8-2064585CF81D}" presName="arrowAndChildren" presStyleCnt="0"/>
      <dgm:spPr/>
    </dgm:pt>
    <dgm:pt modelId="{5C7B80D1-1741-4A94-8DC7-D66B8EE4EB9C}" type="pres">
      <dgm:prSet presAssocID="{2F2DB844-A73B-45E9-85F8-2064585CF81D}" presName="parentTextArrow" presStyleLbl="node1" presStyleIdx="2" presStyleCnt="6"/>
      <dgm:spPr/>
      <dgm:t>
        <a:bodyPr/>
        <a:lstStyle/>
        <a:p>
          <a:endParaRPr lang="hr-HR"/>
        </a:p>
      </dgm:t>
    </dgm:pt>
    <dgm:pt modelId="{350BC4A4-16E7-4F2E-A3BB-05923765274B}" type="pres">
      <dgm:prSet presAssocID="{19A6C4B1-503E-4FA1-B253-A25141120629}" presName="sp" presStyleCnt="0"/>
      <dgm:spPr/>
    </dgm:pt>
    <dgm:pt modelId="{E2E7F6EE-BE88-4238-B374-B23B94A1A21E}" type="pres">
      <dgm:prSet presAssocID="{ABF9D6B4-A964-4F70-9FF1-81BE5E73418D}" presName="arrowAndChildren" presStyleCnt="0"/>
      <dgm:spPr/>
    </dgm:pt>
    <dgm:pt modelId="{B16D830D-ABDB-457D-A6E3-8818D9727DEA}" type="pres">
      <dgm:prSet presAssocID="{ABF9D6B4-A964-4F70-9FF1-81BE5E73418D}" presName="parentTextArrow" presStyleLbl="node1" presStyleIdx="3" presStyleCnt="6"/>
      <dgm:spPr/>
      <dgm:t>
        <a:bodyPr/>
        <a:lstStyle/>
        <a:p>
          <a:endParaRPr lang="hr-HR"/>
        </a:p>
      </dgm:t>
    </dgm:pt>
    <dgm:pt modelId="{930F8BFD-7A6E-4EBB-A0B7-F48F2E84ABCD}" type="pres">
      <dgm:prSet presAssocID="{D2A45391-1DD7-466B-8425-80346F548135}" presName="sp" presStyleCnt="0"/>
      <dgm:spPr/>
    </dgm:pt>
    <dgm:pt modelId="{940B51EB-206A-4332-AC49-BBF86763633B}" type="pres">
      <dgm:prSet presAssocID="{68132D82-9586-45D5-ADAA-854CBBDDC23E}" presName="arrowAndChildren" presStyleCnt="0"/>
      <dgm:spPr/>
    </dgm:pt>
    <dgm:pt modelId="{C541F173-E4E7-4C3A-84E6-9EFAB635693C}" type="pres">
      <dgm:prSet presAssocID="{68132D82-9586-45D5-ADAA-854CBBDDC23E}" presName="parentTextArrow" presStyleLbl="node1" presStyleIdx="4" presStyleCnt="6"/>
      <dgm:spPr/>
      <dgm:t>
        <a:bodyPr/>
        <a:lstStyle/>
        <a:p>
          <a:endParaRPr lang="hr-HR"/>
        </a:p>
      </dgm:t>
    </dgm:pt>
    <dgm:pt modelId="{433EA476-C05C-4A2D-AE8C-FA149108CF6B}" type="pres">
      <dgm:prSet presAssocID="{52049357-8671-40CC-AA50-D081218532E8}" presName="sp" presStyleCnt="0"/>
      <dgm:spPr/>
    </dgm:pt>
    <dgm:pt modelId="{AF86B20F-CEF5-426F-824A-60BE0E15E09B}" type="pres">
      <dgm:prSet presAssocID="{CAEC239C-DDE7-4789-BF75-3923757996FA}" presName="arrowAndChildren" presStyleCnt="0"/>
      <dgm:spPr/>
    </dgm:pt>
    <dgm:pt modelId="{41766605-FE23-4F81-87C9-679C706F5E03}" type="pres">
      <dgm:prSet presAssocID="{CAEC239C-DDE7-4789-BF75-3923757996FA}" presName="parentTextArrow" presStyleLbl="node1" presStyleIdx="5" presStyleCnt="6" custLinFactNeighborX="1149" custLinFactNeighborY="-6905"/>
      <dgm:spPr/>
      <dgm:t>
        <a:bodyPr/>
        <a:lstStyle/>
        <a:p>
          <a:endParaRPr lang="hr-HR"/>
        </a:p>
      </dgm:t>
    </dgm:pt>
  </dgm:ptLst>
  <dgm:cxnLst>
    <dgm:cxn modelId="{DF70497B-8E4F-45B3-BB43-02DFC12606AC}" type="presOf" srcId="{68132D82-9586-45D5-ADAA-854CBBDDC23E}" destId="{C541F173-E4E7-4C3A-84E6-9EFAB635693C}" srcOrd="0" destOrd="0" presId="urn:microsoft.com/office/officeart/2005/8/layout/process4"/>
    <dgm:cxn modelId="{5F7DE628-01F1-4873-AD31-130645DE2BFE}" srcId="{923535AE-E2C9-458C-8C27-8C98D9C6E622}" destId="{2F2DB844-A73B-45E9-85F8-2064585CF81D}" srcOrd="3" destOrd="0" parTransId="{9BBD698E-38AC-4896-8F93-E95E13483D7F}" sibTransId="{2EED1E11-0486-4A07-8256-684088166D41}"/>
    <dgm:cxn modelId="{8D326634-5838-4586-994D-EDDE47C949E1}" type="presOf" srcId="{923535AE-E2C9-458C-8C27-8C98D9C6E622}" destId="{93ABD590-8E04-42CE-A3A0-64B6A593F9FF}" srcOrd="0" destOrd="0" presId="urn:microsoft.com/office/officeart/2005/8/layout/process4"/>
    <dgm:cxn modelId="{A45A291D-1358-4E2E-85E2-5CCC37B6F77B}" type="presOf" srcId="{2F2DB844-A73B-45E9-85F8-2064585CF81D}" destId="{5C7B80D1-1741-4A94-8DC7-D66B8EE4EB9C}" srcOrd="0" destOrd="0" presId="urn:microsoft.com/office/officeart/2005/8/layout/process4"/>
    <dgm:cxn modelId="{24E3962A-FD80-442A-94B6-329535E418D8}" type="presOf" srcId="{ABF9D6B4-A964-4F70-9FF1-81BE5E73418D}" destId="{B16D830D-ABDB-457D-A6E3-8818D9727DEA}" srcOrd="0" destOrd="0" presId="urn:microsoft.com/office/officeart/2005/8/layout/process4"/>
    <dgm:cxn modelId="{1DA08960-37E9-4FD8-88EB-0E7138B9EA06}" srcId="{923535AE-E2C9-458C-8C27-8C98D9C6E622}" destId="{2047495F-2C00-4921-B6AC-1A75FDA33EAC}" srcOrd="4" destOrd="0" parTransId="{4D010151-5376-4E9B-8438-0D991D609DF6}" sibTransId="{4A0E3B4A-4251-4DCA-BB5C-C592B0A68176}"/>
    <dgm:cxn modelId="{139C900C-57C8-472A-B26A-93544F525010}" srcId="{923535AE-E2C9-458C-8C27-8C98D9C6E622}" destId="{ABF9D6B4-A964-4F70-9FF1-81BE5E73418D}" srcOrd="2" destOrd="0" parTransId="{9E7CDCAD-A93C-4F46-9439-93EE15DCB3E3}" sibTransId="{19A6C4B1-503E-4FA1-B253-A25141120629}"/>
    <dgm:cxn modelId="{E5FE06F5-9F5F-414C-A351-4B8CCB379331}" srcId="{923535AE-E2C9-458C-8C27-8C98D9C6E622}" destId="{68132D82-9586-45D5-ADAA-854CBBDDC23E}" srcOrd="1" destOrd="0" parTransId="{55F81437-9DFB-4B08-80EC-504394D1DB0D}" sibTransId="{D2A45391-1DD7-466B-8425-80346F548135}"/>
    <dgm:cxn modelId="{B22F43AB-6E15-49DE-9480-423EA91819F6}" srcId="{923535AE-E2C9-458C-8C27-8C98D9C6E622}" destId="{9EC8CF93-86E6-4EE4-BE23-4C49A5ABC6AD}" srcOrd="5" destOrd="0" parTransId="{26DAB41D-807B-4F9D-B194-4A5C3F09D014}" sibTransId="{3B0A0D90-D4C8-4A7D-88E4-BC2F1CFABD72}"/>
    <dgm:cxn modelId="{7D761DA3-49EC-4C71-A690-B0BD2BA8FFC2}" srcId="{923535AE-E2C9-458C-8C27-8C98D9C6E622}" destId="{CAEC239C-DDE7-4789-BF75-3923757996FA}" srcOrd="0" destOrd="0" parTransId="{178D799C-9FA4-4CF5-AE32-F8AA81BB9FB8}" sibTransId="{52049357-8671-40CC-AA50-D081218532E8}"/>
    <dgm:cxn modelId="{4DD88E81-B74C-4AFE-920A-0958EDFB7675}" type="presOf" srcId="{CAEC239C-DDE7-4789-BF75-3923757996FA}" destId="{41766605-FE23-4F81-87C9-679C706F5E03}" srcOrd="0" destOrd="0" presId="urn:microsoft.com/office/officeart/2005/8/layout/process4"/>
    <dgm:cxn modelId="{989939DD-8A20-4FBE-918C-96C2C27178EF}" type="presOf" srcId="{2047495F-2C00-4921-B6AC-1A75FDA33EAC}" destId="{2975F822-1CB3-4CA5-AA9C-CBA7B3677620}" srcOrd="0" destOrd="0" presId="urn:microsoft.com/office/officeart/2005/8/layout/process4"/>
    <dgm:cxn modelId="{C63527C9-6A30-41F9-AE20-2BB28397FB77}" type="presOf" srcId="{9EC8CF93-86E6-4EE4-BE23-4C49A5ABC6AD}" destId="{A4D5B69D-73C5-408A-9249-D68A5B2AC2EE}" srcOrd="0" destOrd="0" presId="urn:microsoft.com/office/officeart/2005/8/layout/process4"/>
    <dgm:cxn modelId="{47934D29-B179-4D62-AA4B-159D646E8A4A}" type="presParOf" srcId="{93ABD590-8E04-42CE-A3A0-64B6A593F9FF}" destId="{41B142B5-7E12-479C-8DC8-D8C2727D9313}" srcOrd="0" destOrd="0" presId="urn:microsoft.com/office/officeart/2005/8/layout/process4"/>
    <dgm:cxn modelId="{18BB96E2-E925-4443-AFFC-FEB4C3CBFECE}" type="presParOf" srcId="{41B142B5-7E12-479C-8DC8-D8C2727D9313}" destId="{A4D5B69D-73C5-408A-9249-D68A5B2AC2EE}" srcOrd="0" destOrd="0" presId="urn:microsoft.com/office/officeart/2005/8/layout/process4"/>
    <dgm:cxn modelId="{BEEF2AA3-017E-4C3F-A75D-D65C23C3C318}" type="presParOf" srcId="{93ABD590-8E04-42CE-A3A0-64B6A593F9FF}" destId="{0D8624E1-97C5-404E-AE03-D4270EB4141E}" srcOrd="1" destOrd="0" presId="urn:microsoft.com/office/officeart/2005/8/layout/process4"/>
    <dgm:cxn modelId="{A707FA1E-A5C2-4B61-99B6-A4727CB0BF36}" type="presParOf" srcId="{93ABD590-8E04-42CE-A3A0-64B6A593F9FF}" destId="{0D068A58-AFCC-447B-B12D-A8515525B3C4}" srcOrd="2" destOrd="0" presId="urn:microsoft.com/office/officeart/2005/8/layout/process4"/>
    <dgm:cxn modelId="{859F5C77-BBA8-4276-8744-CEA64E5A5E7F}" type="presParOf" srcId="{0D068A58-AFCC-447B-B12D-A8515525B3C4}" destId="{2975F822-1CB3-4CA5-AA9C-CBA7B3677620}" srcOrd="0" destOrd="0" presId="urn:microsoft.com/office/officeart/2005/8/layout/process4"/>
    <dgm:cxn modelId="{51A59C3F-6D18-448C-A1B9-00D6936BDA79}" type="presParOf" srcId="{93ABD590-8E04-42CE-A3A0-64B6A593F9FF}" destId="{546DCF80-4438-4413-B732-E44ABD2DA7C7}" srcOrd="3" destOrd="0" presId="urn:microsoft.com/office/officeart/2005/8/layout/process4"/>
    <dgm:cxn modelId="{8AD07753-D434-411D-B5D9-7782EAB04931}" type="presParOf" srcId="{93ABD590-8E04-42CE-A3A0-64B6A593F9FF}" destId="{66130734-056D-4697-8DE8-B11D17505527}" srcOrd="4" destOrd="0" presId="urn:microsoft.com/office/officeart/2005/8/layout/process4"/>
    <dgm:cxn modelId="{30977C0B-57A9-4BFF-8C21-1A4E651986BC}" type="presParOf" srcId="{66130734-056D-4697-8DE8-B11D17505527}" destId="{5C7B80D1-1741-4A94-8DC7-D66B8EE4EB9C}" srcOrd="0" destOrd="0" presId="urn:microsoft.com/office/officeart/2005/8/layout/process4"/>
    <dgm:cxn modelId="{1ADC210B-3AAC-49D4-AFC8-F633E4A98C43}" type="presParOf" srcId="{93ABD590-8E04-42CE-A3A0-64B6A593F9FF}" destId="{350BC4A4-16E7-4F2E-A3BB-05923765274B}" srcOrd="5" destOrd="0" presId="urn:microsoft.com/office/officeart/2005/8/layout/process4"/>
    <dgm:cxn modelId="{4610BF04-0016-4847-80FC-72F236764D54}" type="presParOf" srcId="{93ABD590-8E04-42CE-A3A0-64B6A593F9FF}" destId="{E2E7F6EE-BE88-4238-B374-B23B94A1A21E}" srcOrd="6" destOrd="0" presId="urn:microsoft.com/office/officeart/2005/8/layout/process4"/>
    <dgm:cxn modelId="{BFB2B8F2-9A7D-44F7-A935-907766589A66}" type="presParOf" srcId="{E2E7F6EE-BE88-4238-B374-B23B94A1A21E}" destId="{B16D830D-ABDB-457D-A6E3-8818D9727DEA}" srcOrd="0" destOrd="0" presId="urn:microsoft.com/office/officeart/2005/8/layout/process4"/>
    <dgm:cxn modelId="{0D265878-F274-424C-BB36-D110C49DBEF5}" type="presParOf" srcId="{93ABD590-8E04-42CE-A3A0-64B6A593F9FF}" destId="{930F8BFD-7A6E-4EBB-A0B7-F48F2E84ABCD}" srcOrd="7" destOrd="0" presId="urn:microsoft.com/office/officeart/2005/8/layout/process4"/>
    <dgm:cxn modelId="{2FC4DD18-3642-4132-9CBA-166332F692A9}" type="presParOf" srcId="{93ABD590-8E04-42CE-A3A0-64B6A593F9FF}" destId="{940B51EB-206A-4332-AC49-BBF86763633B}" srcOrd="8" destOrd="0" presId="urn:microsoft.com/office/officeart/2005/8/layout/process4"/>
    <dgm:cxn modelId="{EF95C9EE-AA84-4DA6-A1CD-EDFBEE1B5E4B}" type="presParOf" srcId="{940B51EB-206A-4332-AC49-BBF86763633B}" destId="{C541F173-E4E7-4C3A-84E6-9EFAB635693C}" srcOrd="0" destOrd="0" presId="urn:microsoft.com/office/officeart/2005/8/layout/process4"/>
    <dgm:cxn modelId="{BCB82A93-AD53-4030-B48E-8938D0E73D91}" type="presParOf" srcId="{93ABD590-8E04-42CE-A3A0-64B6A593F9FF}" destId="{433EA476-C05C-4A2D-AE8C-FA149108CF6B}" srcOrd="9" destOrd="0" presId="urn:microsoft.com/office/officeart/2005/8/layout/process4"/>
    <dgm:cxn modelId="{98D5C66A-0A50-4E20-8B09-CC5255FEB981}" type="presParOf" srcId="{93ABD590-8E04-42CE-A3A0-64B6A593F9FF}" destId="{AF86B20F-CEF5-426F-824A-60BE0E15E09B}" srcOrd="10" destOrd="0" presId="urn:microsoft.com/office/officeart/2005/8/layout/process4"/>
    <dgm:cxn modelId="{BCE79E5F-A32D-41C4-A358-239CB17EE0E4}" type="presParOf" srcId="{AF86B20F-CEF5-426F-824A-60BE0E15E09B}" destId="{41766605-FE23-4F81-87C9-679C706F5E0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C227C-1774-4D06-85C5-63C9BA341BBA}">
      <dsp:nvSpPr>
        <dsp:cNvPr id="0" name=""/>
        <dsp:cNvSpPr/>
      </dsp:nvSpPr>
      <dsp:spPr>
        <a:xfrm>
          <a:off x="0" y="33738"/>
          <a:ext cx="6492875" cy="1179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Benediktinski samostani nositelji pismenosti i kulture</a:t>
          </a:r>
          <a:endParaRPr lang="en-US" sz="2400" kern="1200" dirty="0"/>
        </a:p>
      </dsp:txBody>
      <dsp:txXfrm>
        <a:off x="0" y="33738"/>
        <a:ext cx="6492875" cy="1179360"/>
      </dsp:txXfrm>
    </dsp:sp>
    <dsp:sp modelId="{BBC3DEE1-69DE-4072-9982-9A395DF7C570}">
      <dsp:nvSpPr>
        <dsp:cNvPr id="0" name=""/>
        <dsp:cNvSpPr/>
      </dsp:nvSpPr>
      <dsp:spPr>
        <a:xfrm>
          <a:off x="0" y="1394538"/>
          <a:ext cx="6492875" cy="117936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Mjesta pisanja i prepisivanja evanđelistara, misala, molitvenika i drugih knjiga</a:t>
          </a:r>
          <a:endParaRPr lang="en-US" sz="2400" kern="1200" dirty="0"/>
        </a:p>
      </dsp:txBody>
      <dsp:txXfrm>
        <a:off x="0" y="1394538"/>
        <a:ext cx="6492875" cy="1179360"/>
      </dsp:txXfrm>
    </dsp:sp>
    <dsp:sp modelId="{C38D57D7-911B-44CC-BC9B-EA269D497252}">
      <dsp:nvSpPr>
        <dsp:cNvPr id="0" name=""/>
        <dsp:cNvSpPr/>
      </dsp:nvSpPr>
      <dsp:spPr>
        <a:xfrm>
          <a:off x="0" y="2755338"/>
          <a:ext cx="6492875" cy="117936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Mjesta gdje se njegovala latinica i latinska pismenost</a:t>
          </a:r>
          <a:endParaRPr lang="en-US" sz="2400" kern="1200" dirty="0"/>
        </a:p>
      </dsp:txBody>
      <dsp:txXfrm>
        <a:off x="0" y="2755338"/>
        <a:ext cx="6492875" cy="1179360"/>
      </dsp:txXfrm>
    </dsp:sp>
    <dsp:sp modelId="{23E8FA9C-BDF2-4B33-A488-65EF3E5E3E43}">
      <dsp:nvSpPr>
        <dsp:cNvPr id="0" name=""/>
        <dsp:cNvSpPr/>
      </dsp:nvSpPr>
      <dsp:spPr>
        <a:xfrm>
          <a:off x="0" y="4116139"/>
          <a:ext cx="6492875" cy="11793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Knjige i kameni zapisi na oltarnim pregradama</a:t>
          </a:r>
          <a:endParaRPr lang="en-US" sz="2400" kern="1200" dirty="0"/>
        </a:p>
      </dsp:txBody>
      <dsp:txXfrm>
        <a:off x="0" y="4116139"/>
        <a:ext cx="6492875" cy="11793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5D774E-EEA5-4E7B-BEA7-3DFD260D6341}">
      <dsp:nvSpPr>
        <dsp:cNvPr id="0" name=""/>
        <dsp:cNvSpPr/>
      </dsp:nvSpPr>
      <dsp:spPr>
        <a:xfrm>
          <a:off x="0" y="2949"/>
          <a:ext cx="5328591" cy="836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Treći crkveni sabor u Splitu 1060. godine</a:t>
          </a:r>
          <a:endParaRPr lang="en-US" sz="2400" kern="1200" dirty="0"/>
        </a:p>
      </dsp:txBody>
      <dsp:txXfrm>
        <a:off x="0" y="2949"/>
        <a:ext cx="5328591" cy="836831"/>
      </dsp:txXfrm>
    </dsp:sp>
    <dsp:sp modelId="{56501A8D-98B0-4583-B956-4A77BD6E5A5B}">
      <dsp:nvSpPr>
        <dsp:cNvPr id="0" name=""/>
        <dsp:cNvSpPr/>
      </dsp:nvSpPr>
      <dsp:spPr>
        <a:xfrm>
          <a:off x="0" y="851235"/>
          <a:ext cx="5328591" cy="8368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Svećenici se ne smiju ženiti, nositi dugu kosu i brade.</a:t>
          </a:r>
          <a:endParaRPr lang="en-US" sz="2400" kern="1200" dirty="0"/>
        </a:p>
      </dsp:txBody>
      <dsp:txXfrm>
        <a:off x="0" y="851235"/>
        <a:ext cx="5328591" cy="836831"/>
      </dsp:txXfrm>
    </dsp:sp>
    <dsp:sp modelId="{2BE78E98-3F66-456F-9D14-585A38B44F0A}">
      <dsp:nvSpPr>
        <dsp:cNvPr id="0" name=""/>
        <dsp:cNvSpPr/>
      </dsp:nvSpPr>
      <dsp:spPr>
        <a:xfrm>
          <a:off x="0" y="1702396"/>
          <a:ext cx="5328591" cy="8368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Zabrana slavenskog bogoslužja i zatvaranje crkava</a:t>
          </a:r>
          <a:endParaRPr lang="en-US" sz="2400" kern="1200" dirty="0"/>
        </a:p>
      </dsp:txBody>
      <dsp:txXfrm>
        <a:off x="0" y="1702396"/>
        <a:ext cx="5328591" cy="836831"/>
      </dsp:txXfrm>
    </dsp:sp>
    <dsp:sp modelId="{F1D6720C-3816-44D5-925B-FFCD216CF768}">
      <dsp:nvSpPr>
        <dsp:cNvPr id="0" name=""/>
        <dsp:cNvSpPr/>
      </dsp:nvSpPr>
      <dsp:spPr>
        <a:xfrm>
          <a:off x="0" y="2553557"/>
          <a:ext cx="5328591" cy="8368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Crkvene prilike u Hrvatskoj uređene prema zapadnom uzoru</a:t>
          </a:r>
          <a:endParaRPr lang="en-US" sz="2400" kern="1200" dirty="0"/>
        </a:p>
      </dsp:txBody>
      <dsp:txXfrm>
        <a:off x="0" y="2553557"/>
        <a:ext cx="5328591" cy="836831"/>
      </dsp:txXfrm>
    </dsp:sp>
    <dsp:sp modelId="{B8D54B73-BBEF-457F-875A-8F673ACA69B8}">
      <dsp:nvSpPr>
        <dsp:cNvPr id="0" name=""/>
        <dsp:cNvSpPr/>
      </dsp:nvSpPr>
      <dsp:spPr>
        <a:xfrm>
          <a:off x="0" y="3404718"/>
          <a:ext cx="5328591" cy="83683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Bosančica (hrvatska ćirilica) se koristila na području današnje Bosne i Hercegovine i Dalmacije</a:t>
          </a:r>
          <a:endParaRPr lang="en-US" sz="2400" kern="1200" dirty="0"/>
        </a:p>
      </dsp:txBody>
      <dsp:txXfrm>
        <a:off x="0" y="3404718"/>
        <a:ext cx="5328591" cy="836831"/>
      </dsp:txXfrm>
    </dsp:sp>
    <dsp:sp modelId="{257D8117-A4C1-44BA-954D-1D3E89F421CB}">
      <dsp:nvSpPr>
        <dsp:cNvPr id="0" name=""/>
        <dsp:cNvSpPr/>
      </dsp:nvSpPr>
      <dsp:spPr>
        <a:xfrm>
          <a:off x="0" y="4255879"/>
          <a:ext cx="5328591" cy="836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Tri pisma na hrvatskom tlu u srednjem vijeku: latinica, glagoljica i ćirilica</a:t>
          </a:r>
          <a:endParaRPr lang="en-US" sz="2400" kern="1200" dirty="0"/>
        </a:p>
      </dsp:txBody>
      <dsp:txXfrm>
        <a:off x="0" y="4255879"/>
        <a:ext cx="5328591" cy="836831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46B4D9-ED0D-4C37-8CCA-8B12A85E84EB}">
      <dsp:nvSpPr>
        <dsp:cNvPr id="0" name=""/>
        <dsp:cNvSpPr/>
      </dsp:nvSpPr>
      <dsp:spPr>
        <a:xfrm>
          <a:off x="0" y="78"/>
          <a:ext cx="5712931" cy="8364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Crkva snažno utjecala na razvoj obrazovanja</a:t>
          </a:r>
          <a:endParaRPr lang="en-US" sz="2400" kern="1200" dirty="0"/>
        </a:p>
      </dsp:txBody>
      <dsp:txXfrm>
        <a:off x="0" y="78"/>
        <a:ext cx="5712931" cy="836438"/>
      </dsp:txXfrm>
    </dsp:sp>
    <dsp:sp modelId="{7C22EE9B-CB83-41E2-9CE1-926B2EF3BF67}">
      <dsp:nvSpPr>
        <dsp:cNvPr id="0" name=""/>
        <dsp:cNvSpPr/>
      </dsp:nvSpPr>
      <dsp:spPr>
        <a:xfrm>
          <a:off x="0" y="849187"/>
          <a:ext cx="5712931" cy="836438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Samostani kulturna i obrazovna središta</a:t>
          </a:r>
          <a:endParaRPr lang="en-US" sz="2400" kern="1200" dirty="0"/>
        </a:p>
      </dsp:txBody>
      <dsp:txXfrm>
        <a:off x="0" y="849187"/>
        <a:ext cx="5712931" cy="836438"/>
      </dsp:txXfrm>
    </dsp:sp>
    <dsp:sp modelId="{4AA33A59-5E40-4111-AC9A-2BA45497757A}">
      <dsp:nvSpPr>
        <dsp:cNvPr id="0" name=""/>
        <dsp:cNvSpPr/>
      </dsp:nvSpPr>
      <dsp:spPr>
        <a:xfrm>
          <a:off x="0" y="1698296"/>
          <a:ext cx="5712931" cy="836438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Latinski jezik službeni jezik zapadne Europe</a:t>
          </a:r>
          <a:endParaRPr lang="en-US" sz="2400" kern="1200" dirty="0"/>
        </a:p>
      </dsp:txBody>
      <dsp:txXfrm>
        <a:off x="0" y="1698296"/>
        <a:ext cx="5712931" cy="836438"/>
      </dsp:txXfrm>
    </dsp:sp>
    <dsp:sp modelId="{B669BED6-35C3-4038-81A4-D9E70D5569EF}">
      <dsp:nvSpPr>
        <dsp:cNvPr id="0" name=""/>
        <dsp:cNvSpPr/>
      </dsp:nvSpPr>
      <dsp:spPr>
        <a:xfrm>
          <a:off x="0" y="2547405"/>
          <a:ext cx="5712931" cy="836438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Prve škole u otvorene u sklopu benediktinskih samostana</a:t>
          </a:r>
          <a:endParaRPr lang="en-US" sz="2400" kern="1200" dirty="0"/>
        </a:p>
      </dsp:txBody>
      <dsp:txXfrm>
        <a:off x="0" y="2547405"/>
        <a:ext cx="5712931" cy="836438"/>
      </dsp:txXfrm>
    </dsp:sp>
    <dsp:sp modelId="{A0C249B9-2D5C-4ADC-80BA-A1686AEE6E70}">
      <dsp:nvSpPr>
        <dsp:cNvPr id="0" name=""/>
        <dsp:cNvSpPr/>
      </dsp:nvSpPr>
      <dsp:spPr>
        <a:xfrm>
          <a:off x="0" y="3396514"/>
          <a:ext cx="5712931" cy="836438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Svećenici i redovnici često obavljali svjetovne poslove</a:t>
          </a:r>
          <a:endParaRPr lang="en-US" sz="2400" kern="1200" dirty="0"/>
        </a:p>
      </dsp:txBody>
      <dsp:txXfrm>
        <a:off x="0" y="3396514"/>
        <a:ext cx="5712931" cy="836438"/>
      </dsp:txXfrm>
    </dsp:sp>
    <dsp:sp modelId="{261CD761-1952-42B2-B9B3-0A2DC0E76278}">
      <dsp:nvSpPr>
        <dsp:cNvPr id="0" name=""/>
        <dsp:cNvSpPr/>
      </dsp:nvSpPr>
      <dsp:spPr>
        <a:xfrm>
          <a:off x="0" y="4245623"/>
          <a:ext cx="5712931" cy="83643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razvoju školstva veliku ulogu imali dominikanci i franjevci</a:t>
          </a:r>
          <a:endParaRPr lang="en-US" sz="2400" kern="1200" dirty="0"/>
        </a:p>
      </dsp:txBody>
      <dsp:txXfrm>
        <a:off x="0" y="4245623"/>
        <a:ext cx="5712931" cy="83643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F3AA4A-BAFD-4EE8-83F4-2E9F83F26453}">
      <dsp:nvSpPr>
        <dsp:cNvPr id="0" name=""/>
        <dsp:cNvSpPr/>
      </dsp:nvSpPr>
      <dsp:spPr>
        <a:xfrm>
          <a:off x="0" y="2529"/>
          <a:ext cx="5712931" cy="8357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Potkraj XI. </a:t>
          </a:r>
          <a:r>
            <a:rPr lang="hr-HR" sz="2400" kern="1200"/>
            <a:t>i početkom </a:t>
          </a:r>
          <a:r>
            <a:rPr lang="hr-HR" sz="2400" kern="1200" dirty="0"/>
            <a:t>XII. stoljeća osnivaju se građanske škole koje postaju sveučilišta</a:t>
          </a:r>
          <a:endParaRPr lang="en-US" sz="2400" kern="1200" dirty="0"/>
        </a:p>
      </dsp:txBody>
      <dsp:txXfrm>
        <a:off x="0" y="2529"/>
        <a:ext cx="5712931" cy="835727"/>
      </dsp:txXfrm>
    </dsp:sp>
    <dsp:sp modelId="{AE1F0C6B-6629-4816-8026-CD58C19E52AD}">
      <dsp:nvSpPr>
        <dsp:cNvPr id="0" name=""/>
        <dsp:cNvSpPr/>
      </dsp:nvSpPr>
      <dsp:spPr>
        <a:xfrm>
          <a:off x="0" y="850800"/>
          <a:ext cx="5712931" cy="835727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Prvo sveučilište u Europi osnovano potkraj XI. stoljeća u Bologni.</a:t>
          </a:r>
          <a:endParaRPr lang="en-US" sz="2400" kern="1200" dirty="0"/>
        </a:p>
      </dsp:txBody>
      <dsp:txXfrm>
        <a:off x="0" y="850800"/>
        <a:ext cx="5712931" cy="835727"/>
      </dsp:txXfrm>
    </dsp:sp>
    <dsp:sp modelId="{91E9C66E-3A94-4D61-891D-87A6A4C0A8BD}">
      <dsp:nvSpPr>
        <dsp:cNvPr id="0" name=""/>
        <dsp:cNvSpPr/>
      </dsp:nvSpPr>
      <dsp:spPr>
        <a:xfrm>
          <a:off x="0" y="1699071"/>
          <a:ext cx="5712931" cy="835727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Oko 1200. godine osnovano je sveučilište u Parizu</a:t>
          </a:r>
          <a:endParaRPr lang="en-US" sz="2400" kern="1200" dirty="0"/>
        </a:p>
      </dsp:txBody>
      <dsp:txXfrm>
        <a:off x="0" y="1699071"/>
        <a:ext cx="5712931" cy="835727"/>
      </dsp:txXfrm>
    </dsp:sp>
    <dsp:sp modelId="{63559F98-011B-4005-8507-415407EEA510}">
      <dsp:nvSpPr>
        <dsp:cNvPr id="0" name=""/>
        <dsp:cNvSpPr/>
      </dsp:nvSpPr>
      <dsp:spPr>
        <a:xfrm>
          <a:off x="0" y="2547342"/>
          <a:ext cx="5712931" cy="835727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Osnovano sveučilište u Padovi</a:t>
          </a:r>
          <a:endParaRPr lang="en-US" sz="2400" kern="1200" dirty="0"/>
        </a:p>
      </dsp:txBody>
      <dsp:txXfrm>
        <a:off x="0" y="2547342"/>
        <a:ext cx="5712931" cy="835727"/>
      </dsp:txXfrm>
    </dsp:sp>
    <dsp:sp modelId="{D274A4EB-F52D-4D6A-B790-8735821B970E}">
      <dsp:nvSpPr>
        <dsp:cNvPr id="0" name=""/>
        <dsp:cNvSpPr/>
      </dsp:nvSpPr>
      <dsp:spPr>
        <a:xfrm>
          <a:off x="0" y="3395613"/>
          <a:ext cx="5712931" cy="835727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Prvo hrvatsko sveučilište osnovano u Zadru 1396. godine.</a:t>
          </a:r>
          <a:endParaRPr lang="en-US" sz="2400" kern="1200" dirty="0"/>
        </a:p>
      </dsp:txBody>
      <dsp:txXfrm>
        <a:off x="0" y="3395613"/>
        <a:ext cx="5712931" cy="835727"/>
      </dsp:txXfrm>
    </dsp:sp>
    <dsp:sp modelId="{EB81FE1B-112D-4EB3-8385-E769A2E764AA}">
      <dsp:nvSpPr>
        <dsp:cNvPr id="0" name=""/>
        <dsp:cNvSpPr/>
      </dsp:nvSpPr>
      <dsp:spPr>
        <a:xfrm>
          <a:off x="0" y="4243884"/>
          <a:ext cx="5712931" cy="83572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Augustin Kažotić i Herman </a:t>
          </a:r>
          <a:r>
            <a:rPr lang="hr-HR" sz="2400" kern="1200" dirty="0" err="1"/>
            <a:t>Dalmatin</a:t>
          </a:r>
          <a:endParaRPr lang="en-US" sz="2400" kern="1200" dirty="0"/>
        </a:p>
      </dsp:txBody>
      <dsp:txXfrm>
        <a:off x="0" y="4243884"/>
        <a:ext cx="5712931" cy="8357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3CAB75-B7EB-428B-BF74-8CDEACF7D7FE}">
      <dsp:nvSpPr>
        <dsp:cNvPr id="0" name=""/>
        <dsp:cNvSpPr/>
      </dsp:nvSpPr>
      <dsp:spPr>
        <a:xfrm>
          <a:off x="0" y="5339"/>
          <a:ext cx="6492875" cy="1141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Glagoljica na tlu Hrvatske potkraj IX. st.</a:t>
          </a:r>
          <a:endParaRPr lang="en-US" sz="2400" kern="1200" dirty="0"/>
        </a:p>
      </dsp:txBody>
      <dsp:txXfrm>
        <a:off x="0" y="5339"/>
        <a:ext cx="6492875" cy="1141920"/>
      </dsp:txXfrm>
    </dsp:sp>
    <dsp:sp modelId="{C718B2C9-3987-4147-A8D4-4D1FE8FEEBB3}">
      <dsp:nvSpPr>
        <dsp:cNvPr id="0" name=""/>
        <dsp:cNvSpPr/>
      </dsp:nvSpPr>
      <dsp:spPr>
        <a:xfrm>
          <a:off x="0" y="1322939"/>
          <a:ext cx="6492875" cy="114192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Prvi pouzdani podaci o glagoljanju iz pisma pape Ivana X. </a:t>
          </a:r>
          <a:endParaRPr lang="en-US" sz="2400" kern="1200" dirty="0"/>
        </a:p>
      </dsp:txBody>
      <dsp:txXfrm>
        <a:off x="0" y="1322939"/>
        <a:ext cx="6492875" cy="1141920"/>
      </dsp:txXfrm>
    </dsp:sp>
    <dsp:sp modelId="{CFAB494C-743B-4EF1-B738-6D1573E1E29F}">
      <dsp:nvSpPr>
        <dsp:cNvPr id="0" name=""/>
        <dsp:cNvSpPr/>
      </dsp:nvSpPr>
      <dsp:spPr>
        <a:xfrm>
          <a:off x="0" y="2640540"/>
          <a:ext cx="6492875" cy="114192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Pojavila se na području Kvarnera, pa se širila na ostala područja</a:t>
          </a:r>
          <a:endParaRPr lang="en-US" sz="2400" kern="1200" dirty="0"/>
        </a:p>
      </dsp:txBody>
      <dsp:txXfrm>
        <a:off x="0" y="2640540"/>
        <a:ext cx="6492875" cy="1141920"/>
      </dsp:txXfrm>
    </dsp:sp>
    <dsp:sp modelId="{7D3EB5D6-9456-49E7-B02B-84C46AF3F100}">
      <dsp:nvSpPr>
        <dsp:cNvPr id="0" name=""/>
        <dsp:cNvSpPr/>
      </dsp:nvSpPr>
      <dsp:spPr>
        <a:xfrm>
          <a:off x="0" y="3958140"/>
          <a:ext cx="6492875" cy="11419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Najstariji hrvatski kameni glagoljaški spomenici nastali na tlu Kvarnera i Istre </a:t>
          </a:r>
          <a:endParaRPr lang="en-US" sz="2400" kern="1200" dirty="0"/>
        </a:p>
      </dsp:txBody>
      <dsp:txXfrm>
        <a:off x="0" y="3958140"/>
        <a:ext cx="6492875" cy="11419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3ED82C-4867-4FE1-831B-0E635C919E5C}">
      <dsp:nvSpPr>
        <dsp:cNvPr id="0" name=""/>
        <dsp:cNvSpPr/>
      </dsp:nvSpPr>
      <dsp:spPr>
        <a:xfrm>
          <a:off x="0" y="3129"/>
          <a:ext cx="6492875" cy="7514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Krešimirovo doba, ponovno sukob oko slavenskog bogoslužja</a:t>
          </a:r>
          <a:endParaRPr lang="en-US" sz="2400" kern="1200" dirty="0"/>
        </a:p>
      </dsp:txBody>
      <dsp:txXfrm>
        <a:off x="0" y="3129"/>
        <a:ext cx="6492875" cy="751405"/>
      </dsp:txXfrm>
    </dsp:sp>
    <dsp:sp modelId="{46445630-BAE2-402F-86D4-19E2135E9D28}">
      <dsp:nvSpPr>
        <dsp:cNvPr id="0" name=""/>
        <dsp:cNvSpPr/>
      </dsp:nvSpPr>
      <dsp:spPr>
        <a:xfrm>
          <a:off x="0" y="763550"/>
          <a:ext cx="6492875" cy="751405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Svećenici glagoljaši i bogoslužje na slavenskom jeziku</a:t>
          </a:r>
          <a:endParaRPr lang="en-US" sz="2400" kern="1200" dirty="0"/>
        </a:p>
      </dsp:txBody>
      <dsp:txXfrm>
        <a:off x="0" y="763550"/>
        <a:ext cx="6492875" cy="751405"/>
      </dsp:txXfrm>
    </dsp:sp>
    <dsp:sp modelId="{798EF439-B8C6-462D-A7A0-F94CD590CA02}">
      <dsp:nvSpPr>
        <dsp:cNvPr id="0" name=""/>
        <dsp:cNvSpPr/>
      </dsp:nvSpPr>
      <dsp:spPr>
        <a:xfrm>
          <a:off x="0" y="1526233"/>
          <a:ext cx="6492875" cy="751405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Uporišta glagoljaša: otoci Krk i Cres</a:t>
          </a:r>
          <a:endParaRPr lang="en-US" sz="2400" kern="1200" dirty="0"/>
        </a:p>
      </dsp:txBody>
      <dsp:txXfrm>
        <a:off x="0" y="1526233"/>
        <a:ext cx="6492875" cy="751405"/>
      </dsp:txXfrm>
    </dsp:sp>
    <dsp:sp modelId="{C1F58A9D-3F16-43A7-857D-5D9A9366C1F2}">
      <dsp:nvSpPr>
        <dsp:cNvPr id="0" name=""/>
        <dsp:cNvSpPr/>
      </dsp:nvSpPr>
      <dsp:spPr>
        <a:xfrm>
          <a:off x="0" y="2288916"/>
          <a:ext cx="6492875" cy="75140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Treći crkveni sabor u Splitu 1060. godine</a:t>
          </a:r>
          <a:endParaRPr lang="en-US" sz="2400" kern="1200" dirty="0"/>
        </a:p>
      </dsp:txBody>
      <dsp:txXfrm>
        <a:off x="0" y="2288916"/>
        <a:ext cx="6492875" cy="751405"/>
      </dsp:txXfrm>
    </dsp:sp>
    <dsp:sp modelId="{F31C5F00-6D42-405D-B7C8-0EE0A33A1CED}">
      <dsp:nvSpPr>
        <dsp:cNvPr id="0" name=""/>
        <dsp:cNvSpPr/>
      </dsp:nvSpPr>
      <dsp:spPr>
        <a:xfrm>
          <a:off x="0" y="3051599"/>
          <a:ext cx="6492875" cy="751405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Svećenici se ne smiju ženiti, nositi dugu kosu i brade.</a:t>
          </a:r>
          <a:endParaRPr lang="en-US" sz="2400" kern="1200" dirty="0"/>
        </a:p>
      </dsp:txBody>
      <dsp:txXfrm>
        <a:off x="0" y="3051599"/>
        <a:ext cx="6492875" cy="751405"/>
      </dsp:txXfrm>
    </dsp:sp>
    <dsp:sp modelId="{32BCF58A-FA1B-48CF-A8B0-AF11D9482C37}">
      <dsp:nvSpPr>
        <dsp:cNvPr id="0" name=""/>
        <dsp:cNvSpPr/>
      </dsp:nvSpPr>
      <dsp:spPr>
        <a:xfrm>
          <a:off x="0" y="3814282"/>
          <a:ext cx="6492875" cy="751405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Zabrana slavenskog bogoslužja i zatvaranje crkava</a:t>
          </a:r>
          <a:endParaRPr lang="en-US" sz="2400" kern="1200" dirty="0"/>
        </a:p>
      </dsp:txBody>
      <dsp:txXfrm>
        <a:off x="0" y="3814282"/>
        <a:ext cx="6492875" cy="751405"/>
      </dsp:txXfrm>
    </dsp:sp>
    <dsp:sp modelId="{3366611D-A60D-4BE0-98F9-2DFE3203AAEE}">
      <dsp:nvSpPr>
        <dsp:cNvPr id="0" name=""/>
        <dsp:cNvSpPr/>
      </dsp:nvSpPr>
      <dsp:spPr>
        <a:xfrm>
          <a:off x="0" y="4576966"/>
          <a:ext cx="6492875" cy="75140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Crkvene prilike u Hrvatskoj uređene prema zapadnom uzoru</a:t>
          </a:r>
          <a:endParaRPr lang="en-US" sz="2400" kern="1200" dirty="0"/>
        </a:p>
      </dsp:txBody>
      <dsp:txXfrm>
        <a:off x="0" y="4576966"/>
        <a:ext cx="6492875" cy="7514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31C4AC-6E01-407C-A4E0-6A1075031DAC}">
      <dsp:nvSpPr>
        <dsp:cNvPr id="0" name=""/>
        <dsp:cNvSpPr/>
      </dsp:nvSpPr>
      <dsp:spPr>
        <a:xfrm>
          <a:off x="0" y="540299"/>
          <a:ext cx="7273311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Prodor ćirilice na tlo Hrvatske u XII. st.</a:t>
          </a:r>
          <a:endParaRPr lang="en-US" sz="2400" kern="1200" dirty="0"/>
        </a:p>
      </dsp:txBody>
      <dsp:txXfrm>
        <a:off x="0" y="540299"/>
        <a:ext cx="7273311" cy="1216800"/>
      </dsp:txXfrm>
    </dsp:sp>
    <dsp:sp modelId="{F3316F13-8748-49F2-B3E4-600985E12B8C}">
      <dsp:nvSpPr>
        <dsp:cNvPr id="0" name=""/>
        <dsp:cNvSpPr/>
      </dsp:nvSpPr>
      <dsp:spPr>
        <a:xfrm>
          <a:off x="0" y="1944300"/>
          <a:ext cx="7273311" cy="12168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Bosančica (hrvatska ćirilica) se koristila na području današnje Bosne i Hercegovine i Dalmacije</a:t>
          </a:r>
          <a:endParaRPr lang="en-US" sz="2400" kern="1200" dirty="0"/>
        </a:p>
      </dsp:txBody>
      <dsp:txXfrm>
        <a:off x="0" y="1944300"/>
        <a:ext cx="7273311" cy="1216800"/>
      </dsp:txXfrm>
    </dsp:sp>
    <dsp:sp modelId="{0819F983-D3A6-4870-817B-8F64478B87BB}">
      <dsp:nvSpPr>
        <dsp:cNvPr id="0" name=""/>
        <dsp:cNvSpPr/>
      </dsp:nvSpPr>
      <dsp:spPr>
        <a:xfrm>
          <a:off x="0" y="3348300"/>
          <a:ext cx="7273311" cy="12168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Tri pisma na hrvatskom tlu u srednjem vijeku: latinica, glagoljica i ćirilica</a:t>
          </a:r>
          <a:endParaRPr lang="en-US" sz="2400" kern="1200" dirty="0"/>
        </a:p>
      </dsp:txBody>
      <dsp:txXfrm>
        <a:off x="0" y="3348300"/>
        <a:ext cx="7273311" cy="1216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6573D-84B5-4465-8D91-6F1D370354B3}">
      <dsp:nvSpPr>
        <dsp:cNvPr id="0" name=""/>
        <dsp:cNvSpPr/>
      </dsp:nvSpPr>
      <dsp:spPr>
        <a:xfrm>
          <a:off x="0" y="2687"/>
          <a:ext cx="5163238" cy="8732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Crkva snažno utjecala na razvoj obrazovanja</a:t>
          </a:r>
          <a:endParaRPr lang="en-US" sz="2400" kern="1200" dirty="0"/>
        </a:p>
      </dsp:txBody>
      <dsp:txXfrm>
        <a:off x="0" y="2687"/>
        <a:ext cx="5163238" cy="873203"/>
      </dsp:txXfrm>
    </dsp:sp>
    <dsp:sp modelId="{2A7C0670-C5A5-4B15-B31E-36223E419D7A}">
      <dsp:nvSpPr>
        <dsp:cNvPr id="0" name=""/>
        <dsp:cNvSpPr/>
      </dsp:nvSpPr>
      <dsp:spPr>
        <a:xfrm>
          <a:off x="0" y="888997"/>
          <a:ext cx="5163238" cy="873203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Samostani kulturna i obrazovna središta</a:t>
          </a:r>
          <a:endParaRPr lang="en-US" sz="2400" kern="1200" dirty="0"/>
        </a:p>
      </dsp:txBody>
      <dsp:txXfrm>
        <a:off x="0" y="888997"/>
        <a:ext cx="5163238" cy="873203"/>
      </dsp:txXfrm>
    </dsp:sp>
    <dsp:sp modelId="{551F8A24-5C0D-49C1-BC22-1FB6FE3D1FB9}">
      <dsp:nvSpPr>
        <dsp:cNvPr id="0" name=""/>
        <dsp:cNvSpPr/>
      </dsp:nvSpPr>
      <dsp:spPr>
        <a:xfrm>
          <a:off x="0" y="1775307"/>
          <a:ext cx="5163238" cy="873203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Latinski jezik službeni jezik zapadne Europe</a:t>
          </a:r>
          <a:endParaRPr lang="en-US" sz="2400" kern="1200" dirty="0"/>
        </a:p>
      </dsp:txBody>
      <dsp:txXfrm>
        <a:off x="0" y="1775307"/>
        <a:ext cx="5163238" cy="873203"/>
      </dsp:txXfrm>
    </dsp:sp>
    <dsp:sp modelId="{71BC58B3-BE8A-4345-B0E9-B0AA7DB91CD4}">
      <dsp:nvSpPr>
        <dsp:cNvPr id="0" name=""/>
        <dsp:cNvSpPr/>
      </dsp:nvSpPr>
      <dsp:spPr>
        <a:xfrm>
          <a:off x="0" y="2661618"/>
          <a:ext cx="5163238" cy="873203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Prve škole su otvorene u sklopu benediktinskih samostana</a:t>
          </a:r>
          <a:endParaRPr lang="en-US" sz="2400" kern="1200" dirty="0"/>
        </a:p>
      </dsp:txBody>
      <dsp:txXfrm>
        <a:off x="0" y="2661618"/>
        <a:ext cx="5163238" cy="873203"/>
      </dsp:txXfrm>
    </dsp:sp>
    <dsp:sp modelId="{E331B0A4-08E8-490E-86AF-3BAA37AB2701}">
      <dsp:nvSpPr>
        <dsp:cNvPr id="0" name=""/>
        <dsp:cNvSpPr/>
      </dsp:nvSpPr>
      <dsp:spPr>
        <a:xfrm>
          <a:off x="0" y="3547928"/>
          <a:ext cx="5163238" cy="873203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Svećenici i redovnici često obavljali svjetovne poslove</a:t>
          </a:r>
          <a:endParaRPr lang="en-US" sz="2400" kern="1200" dirty="0"/>
        </a:p>
      </dsp:txBody>
      <dsp:txXfrm>
        <a:off x="0" y="3547928"/>
        <a:ext cx="5163238" cy="873203"/>
      </dsp:txXfrm>
    </dsp:sp>
    <dsp:sp modelId="{028BE787-146C-4F9C-96FB-A14775FFD30A}">
      <dsp:nvSpPr>
        <dsp:cNvPr id="0" name=""/>
        <dsp:cNvSpPr/>
      </dsp:nvSpPr>
      <dsp:spPr>
        <a:xfrm>
          <a:off x="0" y="4434238"/>
          <a:ext cx="5163238" cy="87320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 razvoju školstva veliku ulogu imali dominikanci i franjevci</a:t>
          </a:r>
          <a:endParaRPr lang="en-US" sz="2400" kern="1200" dirty="0"/>
        </a:p>
      </dsp:txBody>
      <dsp:txXfrm>
        <a:off x="0" y="4434238"/>
        <a:ext cx="5163238" cy="8732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2D820C-1BC2-47B7-88A3-1E139D327921}">
      <dsp:nvSpPr>
        <dsp:cNvPr id="0" name=""/>
        <dsp:cNvSpPr/>
      </dsp:nvSpPr>
      <dsp:spPr>
        <a:xfrm>
          <a:off x="0" y="26615"/>
          <a:ext cx="5163238" cy="947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Dominikanci ili red propovjednika</a:t>
          </a:r>
          <a:endParaRPr lang="en-US" sz="2400" kern="1200" dirty="0"/>
        </a:p>
      </dsp:txBody>
      <dsp:txXfrm>
        <a:off x="0" y="26615"/>
        <a:ext cx="5163238" cy="947700"/>
      </dsp:txXfrm>
    </dsp:sp>
    <dsp:sp modelId="{CFC28B8F-A065-430F-93DF-52A85CB716A0}">
      <dsp:nvSpPr>
        <dsp:cNvPr id="0" name=""/>
        <dsp:cNvSpPr/>
      </dsp:nvSpPr>
      <dsp:spPr>
        <a:xfrm>
          <a:off x="0" y="1103915"/>
          <a:ext cx="5163238" cy="94770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Red utemeljio Dominik de </a:t>
          </a:r>
          <a:r>
            <a:rPr lang="hr-HR" sz="2400" kern="1200" dirty="0" err="1"/>
            <a:t>Guzman</a:t>
          </a:r>
          <a:r>
            <a:rPr lang="hr-HR" sz="2400" kern="1200" dirty="0"/>
            <a:t> u XIII. st.</a:t>
          </a:r>
          <a:endParaRPr lang="en-US" sz="2400" kern="1200" dirty="0"/>
        </a:p>
      </dsp:txBody>
      <dsp:txXfrm>
        <a:off x="0" y="1103915"/>
        <a:ext cx="5163238" cy="947700"/>
      </dsp:txXfrm>
    </dsp:sp>
    <dsp:sp modelId="{3A93493B-06AF-4FD8-85FD-05BB1C73570B}">
      <dsp:nvSpPr>
        <dsp:cNvPr id="0" name=""/>
        <dsp:cNvSpPr/>
      </dsp:nvSpPr>
      <dsp:spPr>
        <a:xfrm>
          <a:off x="0" y="2181215"/>
          <a:ext cx="5163238" cy="9477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Red posvećen izobrazbi mladih, umjetnosti i znanosti</a:t>
          </a:r>
          <a:endParaRPr lang="en-US" sz="2400" kern="1200" dirty="0"/>
        </a:p>
      </dsp:txBody>
      <dsp:txXfrm>
        <a:off x="0" y="2181215"/>
        <a:ext cx="5163238" cy="947700"/>
      </dsp:txXfrm>
    </dsp:sp>
    <dsp:sp modelId="{674440D4-DC52-4938-8E60-179DC8A3DFAA}">
      <dsp:nvSpPr>
        <dsp:cNvPr id="0" name=""/>
        <dsp:cNvSpPr/>
      </dsp:nvSpPr>
      <dsp:spPr>
        <a:xfrm>
          <a:off x="0" y="3258515"/>
          <a:ext cx="5163238" cy="94770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Važna uloga u razvoju školstva, znanosti i kulture</a:t>
          </a:r>
          <a:endParaRPr lang="en-US" sz="2400" kern="1200" dirty="0"/>
        </a:p>
      </dsp:txBody>
      <dsp:txXfrm>
        <a:off x="0" y="3258515"/>
        <a:ext cx="5163238" cy="947700"/>
      </dsp:txXfrm>
    </dsp:sp>
    <dsp:sp modelId="{FCD28A0F-D1BD-4647-BF55-3C0E142FDB7D}">
      <dsp:nvSpPr>
        <dsp:cNvPr id="0" name=""/>
        <dsp:cNvSpPr/>
      </dsp:nvSpPr>
      <dsp:spPr>
        <a:xfrm>
          <a:off x="0" y="4335815"/>
          <a:ext cx="5163238" cy="9477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Samostanske škole i knjižnice</a:t>
          </a:r>
          <a:endParaRPr lang="en-US" sz="2400" kern="1200" dirty="0"/>
        </a:p>
      </dsp:txBody>
      <dsp:txXfrm>
        <a:off x="0" y="4335815"/>
        <a:ext cx="5163238" cy="9477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501015-5C03-4BF2-80B9-3BCCDFE9FE2D}">
      <dsp:nvSpPr>
        <dsp:cNvPr id="0" name=""/>
        <dsp:cNvSpPr/>
      </dsp:nvSpPr>
      <dsp:spPr>
        <a:xfrm>
          <a:off x="0" y="310"/>
          <a:ext cx="5163238" cy="13165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Razvojem obrta i trgovine nameće se potreba za svjetovnim obrazovanjem</a:t>
          </a:r>
          <a:endParaRPr lang="en-US" sz="2400" kern="1200" dirty="0"/>
        </a:p>
      </dsp:txBody>
      <dsp:txXfrm>
        <a:off x="0" y="310"/>
        <a:ext cx="5163238" cy="1316598"/>
      </dsp:txXfrm>
    </dsp:sp>
    <dsp:sp modelId="{0822FC8B-C8FD-4BA9-918C-B3C65B7F26E8}">
      <dsp:nvSpPr>
        <dsp:cNvPr id="0" name=""/>
        <dsp:cNvSpPr/>
      </dsp:nvSpPr>
      <dsp:spPr>
        <a:xfrm>
          <a:off x="0" y="1331280"/>
          <a:ext cx="5163238" cy="1316598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Učenje osnova matematike i geografije</a:t>
          </a:r>
          <a:endParaRPr lang="en-US" sz="2400" kern="1200" dirty="0"/>
        </a:p>
      </dsp:txBody>
      <dsp:txXfrm>
        <a:off x="0" y="1331280"/>
        <a:ext cx="5163238" cy="1316598"/>
      </dsp:txXfrm>
    </dsp:sp>
    <dsp:sp modelId="{D168504F-AB77-4A07-BA7D-7B0BAD154A74}">
      <dsp:nvSpPr>
        <dsp:cNvPr id="0" name=""/>
        <dsp:cNvSpPr/>
      </dsp:nvSpPr>
      <dsp:spPr>
        <a:xfrm>
          <a:off x="0" y="2662250"/>
          <a:ext cx="5163238" cy="131659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Potkraj XI. i početkom XII. stoljeća osnivaju se građanske škole koje postaju sveučilišta</a:t>
          </a:r>
          <a:endParaRPr lang="en-US" sz="2400" kern="1200" dirty="0"/>
        </a:p>
      </dsp:txBody>
      <dsp:txXfrm>
        <a:off x="0" y="2662250"/>
        <a:ext cx="5163238" cy="1316598"/>
      </dsp:txXfrm>
    </dsp:sp>
    <dsp:sp modelId="{70805288-A5E8-4D06-86D8-B930178E7841}">
      <dsp:nvSpPr>
        <dsp:cNvPr id="0" name=""/>
        <dsp:cNvSpPr/>
      </dsp:nvSpPr>
      <dsp:spPr>
        <a:xfrm>
          <a:off x="0" y="3993221"/>
          <a:ext cx="5163238" cy="131659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Prvo sveučilište u Europi osnovano potkraj XI. stoljeća u Bologni.</a:t>
          </a:r>
          <a:endParaRPr lang="en-US" sz="2400" kern="1200" dirty="0"/>
        </a:p>
      </dsp:txBody>
      <dsp:txXfrm>
        <a:off x="0" y="3993221"/>
        <a:ext cx="5163238" cy="131659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218F9F-C56E-4BFE-952A-DCE989039D4A}">
      <dsp:nvSpPr>
        <dsp:cNvPr id="0" name=""/>
        <dsp:cNvSpPr/>
      </dsp:nvSpPr>
      <dsp:spPr>
        <a:xfrm>
          <a:off x="0" y="310"/>
          <a:ext cx="5163238" cy="13165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Oko 1200. godine osnovano je sveučilište u Parizu</a:t>
          </a:r>
          <a:endParaRPr lang="en-US" sz="2400" kern="1200" dirty="0"/>
        </a:p>
      </dsp:txBody>
      <dsp:txXfrm>
        <a:off x="0" y="310"/>
        <a:ext cx="5163238" cy="1316598"/>
      </dsp:txXfrm>
    </dsp:sp>
    <dsp:sp modelId="{FBB0A722-60C7-4CA5-86A7-C1CC98F4828B}">
      <dsp:nvSpPr>
        <dsp:cNvPr id="0" name=""/>
        <dsp:cNvSpPr/>
      </dsp:nvSpPr>
      <dsp:spPr>
        <a:xfrm>
          <a:off x="0" y="1331280"/>
          <a:ext cx="5163238" cy="1316598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Osnovano sveučilište u Padovi</a:t>
          </a:r>
          <a:endParaRPr lang="en-US" sz="2400" kern="1200" dirty="0"/>
        </a:p>
      </dsp:txBody>
      <dsp:txXfrm>
        <a:off x="0" y="1331280"/>
        <a:ext cx="5163238" cy="1316598"/>
      </dsp:txXfrm>
    </dsp:sp>
    <dsp:sp modelId="{5FFBB12A-A315-408F-8CD0-039520441E0D}">
      <dsp:nvSpPr>
        <dsp:cNvPr id="0" name=""/>
        <dsp:cNvSpPr/>
      </dsp:nvSpPr>
      <dsp:spPr>
        <a:xfrm>
          <a:off x="0" y="2662250"/>
          <a:ext cx="5163238" cy="131659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Održavanje tečaja s posebnim predmetima poput astronomije, matematike, geografije, medicine, prava ili teologije</a:t>
          </a:r>
          <a:endParaRPr lang="en-US" sz="2400" kern="1200" dirty="0"/>
        </a:p>
      </dsp:txBody>
      <dsp:txXfrm>
        <a:off x="0" y="2662250"/>
        <a:ext cx="5163238" cy="1316598"/>
      </dsp:txXfrm>
    </dsp:sp>
    <dsp:sp modelId="{73AF7BB7-2AB0-4A71-A41E-A71443616C09}">
      <dsp:nvSpPr>
        <dsp:cNvPr id="0" name=""/>
        <dsp:cNvSpPr/>
      </dsp:nvSpPr>
      <dsp:spPr>
        <a:xfrm>
          <a:off x="0" y="3993221"/>
          <a:ext cx="5163238" cy="131659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Prvo hrvatsko sveučilište osnovano u Zadru 1396. godine.</a:t>
          </a:r>
          <a:endParaRPr lang="en-US" sz="2400" kern="1200" dirty="0"/>
        </a:p>
      </dsp:txBody>
      <dsp:txXfrm>
        <a:off x="0" y="3993221"/>
        <a:ext cx="5163238" cy="131659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D5B69D-73C5-408A-9249-D68A5B2AC2EE}">
      <dsp:nvSpPr>
        <dsp:cNvPr id="0" name=""/>
        <dsp:cNvSpPr/>
      </dsp:nvSpPr>
      <dsp:spPr>
        <a:xfrm>
          <a:off x="0" y="4964555"/>
          <a:ext cx="5688632" cy="6515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Baščanska i </a:t>
          </a:r>
          <a:r>
            <a:rPr lang="hr-HR" sz="2300" kern="1200" dirty="0" err="1"/>
            <a:t>Valunska</a:t>
          </a:r>
          <a:r>
            <a:rPr lang="hr-HR" sz="2300" kern="1200" dirty="0"/>
            <a:t> ploča</a:t>
          </a:r>
          <a:endParaRPr lang="en-US" sz="2300" kern="1200" dirty="0"/>
        </a:p>
      </dsp:txBody>
      <dsp:txXfrm>
        <a:off x="0" y="4964555"/>
        <a:ext cx="5688632" cy="651595"/>
      </dsp:txXfrm>
    </dsp:sp>
    <dsp:sp modelId="{2975F822-1CB3-4CA5-AA9C-CBA7B3677620}">
      <dsp:nvSpPr>
        <dsp:cNvPr id="0" name=""/>
        <dsp:cNvSpPr/>
      </dsp:nvSpPr>
      <dsp:spPr>
        <a:xfrm rot="10800000">
          <a:off x="0" y="3972175"/>
          <a:ext cx="5688632" cy="1002153"/>
        </a:xfrm>
        <a:prstGeom prst="upArrowCallou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Najstariji hrvatski kameni glagoljaški spomenici nastali na tlu Kvarnera i Istre </a:t>
          </a:r>
          <a:endParaRPr lang="en-US" sz="2400" kern="1200" dirty="0"/>
        </a:p>
      </dsp:txBody>
      <dsp:txXfrm rot="10800000">
        <a:off x="0" y="3972175"/>
        <a:ext cx="5688632" cy="1002153"/>
      </dsp:txXfrm>
    </dsp:sp>
    <dsp:sp modelId="{5C7B80D1-1741-4A94-8DC7-D66B8EE4EB9C}">
      <dsp:nvSpPr>
        <dsp:cNvPr id="0" name=""/>
        <dsp:cNvSpPr/>
      </dsp:nvSpPr>
      <dsp:spPr>
        <a:xfrm rot="10800000">
          <a:off x="0" y="2979796"/>
          <a:ext cx="5688632" cy="1002153"/>
        </a:xfrm>
        <a:prstGeom prst="upArrowCallou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Glagoljica na tlu Hrvatske potkraj IX. st.</a:t>
          </a:r>
          <a:endParaRPr lang="en-US" sz="2400" kern="1200" dirty="0"/>
        </a:p>
      </dsp:txBody>
      <dsp:txXfrm rot="10800000">
        <a:off x="0" y="2979796"/>
        <a:ext cx="5688632" cy="1002153"/>
      </dsp:txXfrm>
    </dsp:sp>
    <dsp:sp modelId="{B16D830D-ABDB-457D-A6E3-8818D9727DEA}">
      <dsp:nvSpPr>
        <dsp:cNvPr id="0" name=""/>
        <dsp:cNvSpPr/>
      </dsp:nvSpPr>
      <dsp:spPr>
        <a:xfrm rot="10800000">
          <a:off x="0" y="1987416"/>
          <a:ext cx="5688632" cy="1002153"/>
        </a:xfrm>
        <a:prstGeom prst="upArrowCallou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Mjesta gdje se njegovala latinica i latinska pismenost</a:t>
          </a:r>
          <a:endParaRPr lang="en-US" sz="2400" kern="1200" dirty="0"/>
        </a:p>
      </dsp:txBody>
      <dsp:txXfrm rot="10800000">
        <a:off x="0" y="1987416"/>
        <a:ext cx="5688632" cy="1002153"/>
      </dsp:txXfrm>
    </dsp:sp>
    <dsp:sp modelId="{C541F173-E4E7-4C3A-84E6-9EFAB635693C}">
      <dsp:nvSpPr>
        <dsp:cNvPr id="0" name=""/>
        <dsp:cNvSpPr/>
      </dsp:nvSpPr>
      <dsp:spPr>
        <a:xfrm rot="10800000">
          <a:off x="0" y="995037"/>
          <a:ext cx="5688632" cy="1002153"/>
        </a:xfrm>
        <a:prstGeom prst="upArrowCallou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Mjesta pisanja i prepisivanja evanđelistara, misala, molitvenika i drugih knjiga</a:t>
          </a:r>
          <a:endParaRPr lang="en-US" sz="2400" kern="1200" dirty="0"/>
        </a:p>
      </dsp:txBody>
      <dsp:txXfrm rot="10800000">
        <a:off x="0" y="995037"/>
        <a:ext cx="5688632" cy="1002153"/>
      </dsp:txXfrm>
    </dsp:sp>
    <dsp:sp modelId="{41766605-FE23-4F81-87C9-679C706F5E03}">
      <dsp:nvSpPr>
        <dsp:cNvPr id="0" name=""/>
        <dsp:cNvSpPr/>
      </dsp:nvSpPr>
      <dsp:spPr>
        <a:xfrm rot="10800000">
          <a:off x="0" y="0"/>
          <a:ext cx="5688632" cy="1002153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Benediktinski samostani nositelji pismenosti i kulture</a:t>
          </a:r>
          <a:endParaRPr lang="en-US" sz="2400" kern="1200" dirty="0"/>
        </a:p>
      </dsp:txBody>
      <dsp:txXfrm rot="10800000">
        <a:off x="0" y="0"/>
        <a:ext cx="5688632" cy="1002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05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Latiničkim pismom pisani rukopis evanđelistara.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095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278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Sveti Dominik, osnivač dominikanaca, XIII. st.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0183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Zgrada sveučilišta u Bologni danas.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505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hr-HR" sz="3800" dirty="0"/>
              <a:t>Razvoj pismenosti i obrazovanja na hrvatskom prostoru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Crkva i pismenost u srednjem vijeku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CAE311-5D0C-40A0-A09C-5F8DD278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293" y="638144"/>
            <a:ext cx="4953934" cy="1676603"/>
          </a:xfrm>
        </p:spPr>
        <p:txBody>
          <a:bodyPr>
            <a:normAutofit/>
          </a:bodyPr>
          <a:lstStyle/>
          <a:p>
            <a:r>
              <a:rPr lang="hr-HR" dirty="0"/>
              <a:t>Razvoj pismenosti i kulture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87900AF-3ED0-4C02-A309-3984EBBD2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xmlns="" id="{8DEDEE5C-3126-4336-A7D4-9277AF5A0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AB03CFD5-5E38-4A98-989A-B2F5192028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05"/>
          <a:stretch/>
        </p:blipFill>
        <p:spPr>
          <a:xfrm>
            <a:off x="656844" y="722376"/>
            <a:ext cx="4782312" cy="5413248"/>
          </a:xfrm>
          <a:prstGeom prst="rect">
            <a:avLst/>
          </a:prstGeom>
          <a:effectLst/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6C7B6E8A-1EA3-469E-B903-FE88654AB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295" y="2438401"/>
            <a:ext cx="4953932" cy="3779520"/>
          </a:xfrm>
        </p:spPr>
        <p:txBody>
          <a:bodyPr>
            <a:normAutofit/>
          </a:bodyPr>
          <a:lstStyle/>
          <a:p>
            <a:r>
              <a:rPr lang="hr-HR" sz="2400" dirty="0" err="1"/>
              <a:t>Felicijanova</a:t>
            </a:r>
            <a:r>
              <a:rPr lang="hr-HR" sz="2400" dirty="0"/>
              <a:t> isprava iz 1134. godine</a:t>
            </a:r>
          </a:p>
          <a:p>
            <a:r>
              <a:rPr lang="hr-HR" sz="2400" dirty="0"/>
              <a:t>Darovnica </a:t>
            </a:r>
            <a:r>
              <a:rPr lang="hr-HR" sz="2400" dirty="0" err="1"/>
              <a:t>ostrogonskog</a:t>
            </a:r>
            <a:r>
              <a:rPr lang="hr-HR" sz="2400" dirty="0"/>
              <a:t> nadbiskupa zagrebačkom biskupu </a:t>
            </a:r>
            <a:r>
              <a:rPr lang="hr-HR" sz="2400" dirty="0" err="1"/>
              <a:t>Macilinu</a:t>
            </a:r>
            <a:endParaRPr lang="hr-HR" sz="2400" dirty="0"/>
          </a:p>
          <a:p>
            <a:r>
              <a:rPr lang="hr-HR" sz="2400" dirty="0"/>
              <a:t>U ispravi i podatak o tome kako je kralj Ladislav utemeljio Zagrebačku biskupiju.</a:t>
            </a:r>
            <a:endParaRPr lang="en-US" sz="2400" dirty="0"/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A18AD5B-4E6D-4E18-8E92-15978431E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61606FF-ECE3-422F-8132-3CA237BA8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2384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492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975535" cy="510540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Razvoj pismenosti i kulture</a:t>
            </a:r>
            <a:endParaRPr lang="hr-HR" sz="4000" dirty="0">
              <a:solidFill>
                <a:srgbClr val="FFFFFF"/>
              </a:solidFill>
            </a:endParaRP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CE1D985-8E56-4D20-9839-FC821CCF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9590" y="215900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286B089-6BBD-47C8-8037-4087ACF5B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3289673"/>
              </p:ext>
            </p:extLst>
          </p:nvPr>
        </p:nvGraphicFramePr>
        <p:xfrm>
          <a:off x="4583329" y="876299"/>
          <a:ext cx="727331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7C3C2E9-E0A3-40C9-8F2F-8E8A123E01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88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68C097-3D6E-433E-BFB5-9BDB2A77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/>
              <a:t>Napredak obrazovanja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E479AA87-39A4-4B3C-A70A-114A94C89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35679830"/>
              </p:ext>
            </p:extLst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B783684-7854-4F0F-859A-A0B80A4AC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8B33AA-F56A-4923-A7C4-36A5FBD2AF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2834" y="602903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016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BC3B314-B753-4A03-85D0-A6FDA68C1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8000" dirty="0"/>
              <a:t>Napredak obrazovanja</a:t>
            </a:r>
            <a:endParaRPr lang="en-US" sz="8000" dirty="0"/>
          </a:p>
        </p:txBody>
      </p:sp>
      <p:pic>
        <p:nvPicPr>
          <p:cNvPr id="16" name="Picture 2" descr="\\tartar\_Razmjena\dvukelic\Klio 6.png">
            <a:extLst>
              <a:ext uri="{FF2B5EF4-FFF2-40B4-BE49-F238E27FC236}">
                <a16:creationId xmlns:a16="http://schemas.microsoft.com/office/drawing/2014/main" xmlns="" id="{4F284EA6-B3B1-4274-BCA1-4A114BF9B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C39F13C7-C5DB-49E5-8BAE-05B6AC7318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3576" y="5963306"/>
            <a:ext cx="2804862" cy="1402431"/>
          </a:xfrm>
          <a:prstGeom prst="rect">
            <a:avLst/>
          </a:prstGeom>
        </p:spPr>
      </p:pic>
      <p:pic>
        <p:nvPicPr>
          <p:cNvPr id="26" name="Rezervirano mjesto sadržaja 25" descr="Slika na kojoj se prikazuje sjedenje, muškarac, knjiga, naprijed&#10;&#10;Opis je automatski generiran">
            <a:extLst>
              <a:ext uri="{FF2B5EF4-FFF2-40B4-BE49-F238E27FC236}">
                <a16:creationId xmlns:a16="http://schemas.microsoft.com/office/drawing/2014/main" xmlns="" id="{689D7130-3F0B-4080-81E3-B4A74FD94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955" y="623275"/>
            <a:ext cx="4325546" cy="5607882"/>
          </a:xfrm>
        </p:spPr>
      </p:pic>
    </p:spTree>
    <p:extLst>
      <p:ext uri="{BB962C8B-B14F-4D97-AF65-F5344CB8AC3E}">
        <p14:creationId xmlns:p14="http://schemas.microsoft.com/office/powerpoint/2010/main" xmlns="" val="714458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8E2DC57-B390-45DA-A270-48A7B154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 dirty="0"/>
              <a:t>Napredak obrazovanja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41DC3D52-BDBE-4E1F-B363-6871E9E085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8043546"/>
              </p:ext>
            </p:extLst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3089D299-8B2D-4FE6-B482-793FB73D8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BF14B09-E9BA-4ABB-9FBD-CF8992A791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7733" y="59001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245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52C88E-93E0-491A-889A-6FEDDB5DF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 dirty="0"/>
              <a:t>Napredak obrazovanja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CEA0007D-2AA5-4EEF-9ABC-EA00C09EDA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2367983"/>
              </p:ext>
            </p:extLst>
          </p:nvPr>
        </p:nvGraphicFramePr>
        <p:xfrm>
          <a:off x="6096000" y="804231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CFB6C9B-39CF-4FFB-A843-504E0310C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60714" y="-640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0183B35-5100-49FC-B040-DB9F0FCFAC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208" y="588587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894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F43CBB8-C648-410B-B2FC-1E5A70F7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/>
            <a:r>
              <a:rPr lang="hr-HR" sz="4800" dirty="0"/>
              <a:t>Napredak obrazovanja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CD60530-9221-4239-A492-414CDA02D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Pročitaj tekst u udžbeniku na stranici 54. i odgovori na pitanja.</a:t>
            </a: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65960937-DB4B-4AD8-99BE-AD186C78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0B87F63-2A60-477A-9869-7A3BBB199C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4486" y="583931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409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57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BD1677-CC47-4FB4-856D-830A4F1B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3600" dirty="0">
                <a:solidFill>
                  <a:srgbClr val="FFFFFF"/>
                </a:solidFill>
              </a:rPr>
              <a:t>Napredak obrazovanja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87B4D5E2-BE89-4B3F-B78C-E266FA781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0E26E33-5089-43C7-810F-D562D79C81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1944" y="5965466"/>
            <a:ext cx="2804862" cy="1402431"/>
          </a:xfrm>
          <a:prstGeom prst="rect">
            <a:avLst/>
          </a:prstGeom>
        </p:spPr>
      </p:pic>
      <p:pic>
        <p:nvPicPr>
          <p:cNvPr id="15" name="Rezervirano mjesto sadržaja 14" descr="Slika na kojoj se prikazuje zgrada, na otvorenom, cigla, sat&#10;&#10;Opis je automatski generiran">
            <a:extLst>
              <a:ext uri="{FF2B5EF4-FFF2-40B4-BE49-F238E27FC236}">
                <a16:creationId xmlns:a16="http://schemas.microsoft.com/office/drawing/2014/main" xmlns="" id="{DB4902BA-D663-4BFD-8726-C884E492F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5454" y="592398"/>
            <a:ext cx="7344816" cy="5508612"/>
          </a:xfrm>
        </p:spPr>
      </p:pic>
    </p:spTree>
    <p:extLst>
      <p:ext uri="{BB962C8B-B14F-4D97-AF65-F5344CB8AC3E}">
        <p14:creationId xmlns:p14="http://schemas.microsoft.com/office/powerpoint/2010/main" xmlns="" val="561730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59ED25-A658-46E2-8686-0E97A1CFF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/>
              <a:t>Napredak obrazovanja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6">
            <a:extLst>
              <a:ext uri="{FF2B5EF4-FFF2-40B4-BE49-F238E27FC236}">
                <a16:creationId xmlns:a16="http://schemas.microsoft.com/office/drawing/2014/main" xmlns="" id="{29AE09D6-6232-4A3F-B9E2-E90BD41962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3077643"/>
              </p:ext>
            </p:extLst>
          </p:nvPr>
        </p:nvGraphicFramePr>
        <p:xfrm>
          <a:off x="6528048" y="764704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\\tartar\_Razmjena\dvukelic\Klio 6.png">
            <a:extLst>
              <a:ext uri="{FF2B5EF4-FFF2-40B4-BE49-F238E27FC236}">
                <a16:creationId xmlns:a16="http://schemas.microsoft.com/office/drawing/2014/main" xmlns="" id="{AEB6DD20-E72D-42EE-8B1F-14754D2C7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FFDC9B28-085D-4371-8A90-F6E5F42DD3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0758" y="590912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5889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A000C47-6CC4-438A-A5E5-F23E1BF5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293" y="638144"/>
            <a:ext cx="4953934" cy="1676603"/>
          </a:xfrm>
        </p:spPr>
        <p:txBody>
          <a:bodyPr>
            <a:normAutofit/>
          </a:bodyPr>
          <a:lstStyle/>
          <a:p>
            <a:r>
              <a:rPr lang="hr-HR" dirty="0"/>
              <a:t>Napredak obrazovanja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7900AF-3ED0-4C02-A309-3984EBBD2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xmlns="" id="{8DEDEE5C-3126-4336-A7D4-9277AF5A04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A72BA0BE-9053-475C-A606-9F654F090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6355" y="2960578"/>
            <a:ext cx="4953932" cy="3779520"/>
          </a:xfrm>
        </p:spPr>
        <p:txBody>
          <a:bodyPr>
            <a:normAutofit/>
          </a:bodyPr>
          <a:lstStyle/>
          <a:p>
            <a:r>
              <a:rPr lang="hr-HR" sz="2400" dirty="0"/>
              <a:t>Augustin Kažotić, pripadnik dominikanskog reda i zagrebački biskup</a:t>
            </a:r>
          </a:p>
          <a:p>
            <a:r>
              <a:rPr lang="hr-HR" sz="2400" dirty="0"/>
              <a:t>Najzaslužniji predstavnik teoloških, medicinskih i prirodnih znanosti</a:t>
            </a:r>
          </a:p>
          <a:p>
            <a:r>
              <a:rPr lang="hr-HR" sz="2400" dirty="0"/>
              <a:t>Organizator školstva u sjeverozapadnoj Hrvatskoj</a:t>
            </a:r>
          </a:p>
          <a:p>
            <a:r>
              <a:rPr lang="hr-HR" sz="2400" dirty="0"/>
              <a:t>Studirao na Sorboni u Parizu</a:t>
            </a:r>
          </a:p>
          <a:p>
            <a:endParaRPr lang="hr-HR" sz="2400" dirty="0"/>
          </a:p>
          <a:p>
            <a:endParaRPr lang="en-US" dirty="0"/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35BD913C-F40E-40E2-A3D2-1CDDA4EBC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 descr="Slika na kojoj se prikazuje mačka, zgrada, sjedenje, drveni&#10;&#10;Opis je automatski generiran">
            <a:extLst>
              <a:ext uri="{FF2B5EF4-FFF2-40B4-BE49-F238E27FC236}">
                <a16:creationId xmlns:a16="http://schemas.microsoft.com/office/drawing/2014/main" xmlns="" id="{D4FCF5B8-B20D-41AF-B1BA-7EAB155DF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222" y="410031"/>
            <a:ext cx="4467556" cy="603793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D7790144-5CB6-4FD0-B298-F5686FD3F3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6829" y="598349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411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94635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r-HR" sz="4000" b="1" dirty="0">
                <a:solidFill>
                  <a:srgbClr val="FFFFFF"/>
                </a:solidFill>
              </a:rPr>
              <a:t>Razvoj pismenosti i kulture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30" name="Rezervirano mjesto sadržaja 6">
            <a:extLst>
              <a:ext uri="{FF2B5EF4-FFF2-40B4-BE49-F238E27FC236}">
                <a16:creationId xmlns:a16="http://schemas.microsoft.com/office/drawing/2014/main" xmlns="" id="{2B5107EB-5362-42FA-9BCC-C8A064F3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8442202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87176AB-2D13-45C2-ADB4-91EC6C217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992" y="590720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3397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939164-663A-45C3-87E7-C2E08D59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hr-HR" dirty="0"/>
              <a:t>Napredak obrazovanja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E20FA99-AAAC-4AF3-9FAE-707420324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xmlns="" id="{9573BE85-6043-4C3A-A7DD-483A0A5FB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zervirano mjesto sadržaja 10">
            <a:extLst>
              <a:ext uri="{FF2B5EF4-FFF2-40B4-BE49-F238E27FC236}">
                <a16:creationId xmlns:a16="http://schemas.microsoft.com/office/drawing/2014/main" xmlns="" id="{A2282685-2FCC-4361-87F0-751438EED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24" y="2132856"/>
            <a:ext cx="5270376" cy="3993308"/>
          </a:xfrm>
        </p:spPr>
        <p:txBody>
          <a:bodyPr/>
          <a:lstStyle/>
          <a:p>
            <a:r>
              <a:rPr lang="hr-HR" dirty="0"/>
              <a:t>Herman </a:t>
            </a:r>
            <a:r>
              <a:rPr lang="hr-HR" dirty="0" err="1"/>
              <a:t>Dalmatin</a:t>
            </a:r>
            <a:r>
              <a:rPr lang="hr-HR" dirty="0"/>
              <a:t>, hrvatski filozof i znanstvenik</a:t>
            </a:r>
          </a:p>
          <a:p>
            <a:r>
              <a:rPr lang="hr-HR" dirty="0"/>
              <a:t>Studirao je u katedralnoj školi u </a:t>
            </a:r>
            <a:r>
              <a:rPr lang="hr-HR" dirty="0" err="1"/>
              <a:t>Chartresu</a:t>
            </a:r>
            <a:r>
              <a:rPr lang="hr-HR" dirty="0"/>
              <a:t> i u Parizu.</a:t>
            </a:r>
          </a:p>
          <a:p>
            <a:r>
              <a:rPr lang="hr-HR" dirty="0"/>
              <a:t>Bavio se prevoditeljskim radom na Bliskom istoku</a:t>
            </a:r>
          </a:p>
        </p:txBody>
      </p:sp>
      <p:pic>
        <p:nvPicPr>
          <p:cNvPr id="13" name="Slika 12" descr="Slika na kojoj se prikazuje tekst, crtež&#10;&#10;Opis je automatski generiran">
            <a:extLst>
              <a:ext uri="{FF2B5EF4-FFF2-40B4-BE49-F238E27FC236}">
                <a16:creationId xmlns:a16="http://schemas.microsoft.com/office/drawing/2014/main" xmlns="" id="{4D0A3275-AD1E-4185-82EF-79C56A79C2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2336"/>
            <a:ext cx="5159551" cy="6333328"/>
          </a:xfrm>
          <a:prstGeom prst="rect">
            <a:avLst/>
          </a:prstGeom>
        </p:spPr>
      </p:pic>
      <p:pic>
        <p:nvPicPr>
          <p:cNvPr id="15" name="Picture 2" descr="\\tartar\_Razmjena\dvukelic\Klio 6.png">
            <a:extLst>
              <a:ext uri="{FF2B5EF4-FFF2-40B4-BE49-F238E27FC236}">
                <a16:creationId xmlns:a16="http://schemas.microsoft.com/office/drawing/2014/main" xmlns="" id="{1203975B-C36F-4D70-881B-D577E6C08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6D82D8EA-9923-4224-AF56-3995987355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184" y="55973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143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C1DEB374-A1D0-48A1-B178-959E6F243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2D92A3ED-9854-4AD9-88FB-0EC89C939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5F74435-C7FC-45CA-B60F-1B795C73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27" name="Rezervirano mjesto sadržaja 6">
            <a:extLst>
              <a:ext uri="{FF2B5EF4-FFF2-40B4-BE49-F238E27FC236}">
                <a16:creationId xmlns:a16="http://schemas.microsoft.com/office/drawing/2014/main" xmlns="" id="{63846CB5-FA8A-4CB8-B2E0-6E69A1FD4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1941953"/>
              </p:ext>
            </p:extLst>
          </p:nvPr>
        </p:nvGraphicFramePr>
        <p:xfrm>
          <a:off x="6384032" y="548680"/>
          <a:ext cx="5688632" cy="561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996D3189-97C1-47D4-841C-681CD6546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" y="-478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B34502C-A3A7-4680-B5CD-2FA05A364C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3712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145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C1DEB374-A1D0-48A1-B178-959E6F243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2D92A3ED-9854-4AD9-88FB-0EC89C939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8707FAE-646A-42F8-897A-4E21D702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20" name="Rezervirano mjesto sadržaja 6">
            <a:extLst>
              <a:ext uri="{FF2B5EF4-FFF2-40B4-BE49-F238E27FC236}">
                <a16:creationId xmlns:a16="http://schemas.microsoft.com/office/drawing/2014/main" xmlns="" id="{60E05B89-E04B-494B-8BB3-0651C4A61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9528236"/>
              </p:ext>
            </p:extLst>
          </p:nvPr>
        </p:nvGraphicFramePr>
        <p:xfrm>
          <a:off x="6600056" y="836712"/>
          <a:ext cx="5328592" cy="5092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7EA9838C-7F2F-4B07-8AB9-235FF3780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30131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684BA4A-1BAB-4052-A881-353DD2D595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7096" y="599045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818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1DEB374-A1D0-48A1-B178-959E6F243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D92A3ED-9854-4AD9-88FB-0EC89C939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28775A-6EF3-426C-8F1D-6788ED8E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CDD5A91-6C77-4D51-9EF8-536609E640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1470263"/>
              </p:ext>
            </p:extLst>
          </p:nvPr>
        </p:nvGraphicFramePr>
        <p:xfrm>
          <a:off x="6143708" y="1137684"/>
          <a:ext cx="5712932" cy="508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EE94CCDD-7560-4064-A2E5-55564A9B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5697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23A2CE6-74DA-4CA4-BD58-177A0CFC94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8159" y="595555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593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C1DEB374-A1D0-48A1-B178-959E6F2433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6378162" cy="6858478"/>
          </a:xfrm>
          <a:custGeom>
            <a:avLst/>
            <a:gdLst>
              <a:gd name="connsiteX0" fmla="*/ 0 w 6378162"/>
              <a:gd name="connsiteY0" fmla="*/ 6858478 h 6858478"/>
              <a:gd name="connsiteX1" fmla="*/ 6378162 w 6378162"/>
              <a:gd name="connsiteY1" fmla="*/ 6858478 h 6858478"/>
              <a:gd name="connsiteX2" fmla="*/ 3201787 w 6378162"/>
              <a:gd name="connsiteY2" fmla="*/ 0 h 6858478"/>
              <a:gd name="connsiteX3" fmla="*/ 3196210 w 6378162"/>
              <a:gd name="connsiteY3" fmla="*/ 0 h 6858478"/>
              <a:gd name="connsiteX4" fmla="*/ 2129982 w 6378162"/>
              <a:gd name="connsiteY4" fmla="*/ 0 h 6858478"/>
              <a:gd name="connsiteX5" fmla="*/ 0 w 6378162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8162" h="6858478">
                <a:moveTo>
                  <a:pt x="0" y="6858478"/>
                </a:moveTo>
                <a:lnTo>
                  <a:pt x="6378162" y="6858478"/>
                </a:lnTo>
                <a:lnTo>
                  <a:pt x="3201787" y="0"/>
                </a:lnTo>
                <a:lnTo>
                  <a:pt x="3196210" y="0"/>
                </a:lnTo>
                <a:lnTo>
                  <a:pt x="2129982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D92A3ED-9854-4AD9-88FB-0EC89C939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3" y="-478"/>
            <a:ext cx="5972343" cy="6858478"/>
          </a:xfrm>
          <a:custGeom>
            <a:avLst/>
            <a:gdLst>
              <a:gd name="connsiteX0" fmla="*/ 0 w 5972343"/>
              <a:gd name="connsiteY0" fmla="*/ 6858478 h 6858478"/>
              <a:gd name="connsiteX1" fmla="*/ 5972343 w 5972343"/>
              <a:gd name="connsiteY1" fmla="*/ 6858478 h 6858478"/>
              <a:gd name="connsiteX2" fmla="*/ 2795968 w 5972343"/>
              <a:gd name="connsiteY2" fmla="*/ 0 h 6858478"/>
              <a:gd name="connsiteX3" fmla="*/ 2790391 w 5972343"/>
              <a:gd name="connsiteY3" fmla="*/ 0 h 6858478"/>
              <a:gd name="connsiteX4" fmla="*/ 1724163 w 5972343"/>
              <a:gd name="connsiteY4" fmla="*/ 0 h 6858478"/>
              <a:gd name="connsiteX5" fmla="*/ 0 w 5972343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2343" h="6858478">
                <a:moveTo>
                  <a:pt x="0" y="6858478"/>
                </a:moveTo>
                <a:lnTo>
                  <a:pt x="5972343" y="6858478"/>
                </a:lnTo>
                <a:lnTo>
                  <a:pt x="2795968" y="0"/>
                </a:lnTo>
                <a:lnTo>
                  <a:pt x="2790391" y="0"/>
                </a:lnTo>
                <a:lnTo>
                  <a:pt x="1724163" y="0"/>
                </a:lnTo>
                <a:lnTo>
                  <a:pt x="0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E7D600-947D-42E1-8DFA-79D0F8A5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2762"/>
            <a:ext cx="3276601" cy="3294351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UPAMTIMO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1E93CBFE-1A0B-412D-B33E-0F7DB4FFD2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527862"/>
              </p:ext>
            </p:extLst>
          </p:nvPr>
        </p:nvGraphicFramePr>
        <p:xfrm>
          <a:off x="6143708" y="1137684"/>
          <a:ext cx="5712932" cy="508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DBEA5576-7626-4A22-924C-3AA4ABB83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5697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304EE01-6CC1-467E-A09E-9240A2CBF3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8159" y="5955556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58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92863A-0F45-41E7-9417-039DF609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/>
            <a:r>
              <a:rPr lang="hr-HR" sz="4800" b="1" dirty="0">
                <a:solidFill>
                  <a:srgbClr val="FFFFFF"/>
                </a:solidFill>
              </a:rPr>
              <a:t>Razvoj pismenosti i kulture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latin typeface="+mj-lt"/>
                <a:ea typeface="+mj-ea"/>
                <a:cs typeface="+mj-cs"/>
              </a:rPr>
              <a:t/>
            </a:r>
            <a:br>
              <a:rPr lang="en-US" sz="4800" b="1" kern="1200" dirty="0">
                <a:latin typeface="+mj-lt"/>
                <a:ea typeface="+mj-ea"/>
                <a:cs typeface="+mj-cs"/>
              </a:rPr>
            </a:br>
            <a:endParaRPr lang="hr-HR" sz="48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68F68673-4A27-406A-8373-F6CE31F3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194" y="1259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873CD85-9AF7-43BF-A89B-038E26CDA2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2507" y="6027902"/>
            <a:ext cx="2804862" cy="1402431"/>
          </a:xfrm>
          <a:prstGeom prst="rect">
            <a:avLst/>
          </a:prstGeom>
        </p:spPr>
      </p:pic>
      <p:pic>
        <p:nvPicPr>
          <p:cNvPr id="19" name="Rezervirano mjesto sadržaja 18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DA160169-A403-491F-B5CA-C35E5875E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2837" y="224712"/>
            <a:ext cx="4666287" cy="6049638"/>
          </a:xfrm>
        </p:spPr>
      </p:pic>
    </p:spTree>
    <p:extLst>
      <p:ext uri="{BB962C8B-B14F-4D97-AF65-F5344CB8AC3E}">
        <p14:creationId xmlns:p14="http://schemas.microsoft.com/office/powerpoint/2010/main" xmlns="" val="4041897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7448312-A69F-4145-8418-679171FC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3113322" cy="5105400"/>
          </a:xfrm>
        </p:spPr>
        <p:txBody>
          <a:bodyPr>
            <a:normAutofit/>
          </a:bodyPr>
          <a:lstStyle/>
          <a:p>
            <a:r>
              <a:rPr lang="hr-HR" sz="4000" b="1" dirty="0">
                <a:solidFill>
                  <a:schemeClr val="bg1"/>
                </a:solidFill>
              </a:rPr>
              <a:t>Razvoj pismenosti i kulture</a:t>
            </a:r>
            <a:endParaRPr lang="hr-HR" sz="40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8F43948-5784-4DA0-AB12-30C2B42A3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570730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E07A4BA-2A4B-4C4C-AC32-0D6ACE427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6355" y="5773997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CCBECFFF-8A5B-48A7-88B2-3F0E5C21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41217" y="21590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138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548FBD-73A3-4E31-93A0-30207703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/>
            <a:r>
              <a:rPr lang="hr-HR" sz="4800" dirty="0"/>
              <a:t>Razvoj pismenosti i kulture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5A2B170-B33B-482D-B7EC-DF93771EB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Pročitajte u udžbeniku na stranici 53. Izvor i odgovorite na pitanja.</a:t>
            </a: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BEDE48EA-690E-4C84-82DE-B7A2874B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-5334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FFC2AC3-760D-46CD-8111-7970A231F7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6355" y="57739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463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CEF6118E-44FB-4509-B4D9-129052E4C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AB25724-59B6-4638-8ADB-EECCFA93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19" y="162853"/>
            <a:ext cx="3986156" cy="280650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Razvoj pismenosti i kulture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87D4E81-ACF2-461A-826D-53FC216CB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18" y="3888642"/>
            <a:ext cx="4479375" cy="258845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Baščanska ploča, 1100. godina</a:t>
            </a:r>
          </a:p>
          <a:p>
            <a:r>
              <a:rPr lang="hr-HR" sz="2400" dirty="0">
                <a:solidFill>
                  <a:schemeClr val="bg1"/>
                </a:solidFill>
              </a:rPr>
              <a:t>Samostan sv. Lucije, Jurandvor Baška na otoku Krku</a:t>
            </a:r>
          </a:p>
          <a:p>
            <a:r>
              <a:rPr lang="hr-HR" sz="2400" dirty="0">
                <a:solidFill>
                  <a:schemeClr val="bg1"/>
                </a:solidFill>
              </a:rPr>
              <a:t>Darovnica kralja Zvonimira</a:t>
            </a:r>
          </a:p>
          <a:p>
            <a:r>
              <a:rPr lang="hr-HR" sz="2400" dirty="0">
                <a:solidFill>
                  <a:schemeClr val="bg1"/>
                </a:solidFill>
              </a:rPr>
              <a:t>Prvi spomen na hrvatskom jeziku - Zvonimir, kralj hrvatski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6684641F-EC91-4C17-8677-F7C8CFB8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6288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0DD5C6B-85EB-4A06-93AB-9B42FBB294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4152" y="5878187"/>
            <a:ext cx="2804862" cy="1402431"/>
          </a:xfrm>
          <a:prstGeom prst="rect">
            <a:avLst/>
          </a:prstGeom>
        </p:spPr>
      </p:pic>
      <p:pic>
        <p:nvPicPr>
          <p:cNvPr id="14" name="Slika 13" descr="Slika na kojoj se prikazuje kamen, torba&#10;&#10;Opis je automatski generiran">
            <a:extLst>
              <a:ext uri="{FF2B5EF4-FFF2-40B4-BE49-F238E27FC236}">
                <a16:creationId xmlns:a16="http://schemas.microsoft.com/office/drawing/2014/main" xmlns="" id="{47EEE67F-67D1-4D2D-912B-5EA311B265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3231" y="1466074"/>
            <a:ext cx="7073545" cy="37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66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52A08A86-348E-4873-865B-9EFF6039FA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73" r="-1" b="5774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27B6159-7734-4564-9E0F-C4BC43C36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27EF253-256C-4174-A15A-D1EA707D8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05" y="4958678"/>
            <a:ext cx="3022491" cy="1345997"/>
          </a:xfrm>
        </p:spPr>
        <p:txBody>
          <a:bodyPr anchor="ctr">
            <a:no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Razvoj pismenosti i kulture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2FFB46B-05BC-4950-B18A-9593FDAE6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5AB90172-CA81-4187-B76E-78556E18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r>
              <a:rPr lang="hr-HR" sz="2400" dirty="0" err="1">
                <a:solidFill>
                  <a:schemeClr val="bg1"/>
                </a:solidFill>
              </a:rPr>
              <a:t>Valunska</a:t>
            </a:r>
            <a:r>
              <a:rPr lang="hr-HR" sz="2400" dirty="0">
                <a:solidFill>
                  <a:schemeClr val="bg1"/>
                </a:solidFill>
              </a:rPr>
              <a:t> ploča, otok Cres</a:t>
            </a:r>
          </a:p>
          <a:p>
            <a:r>
              <a:rPr lang="hr-HR" sz="2400" dirty="0">
                <a:solidFill>
                  <a:schemeClr val="bg1"/>
                </a:solidFill>
              </a:rPr>
              <a:t>Dvojezična ploča pisana na starohrvatskom i glagoljici, ima natpis i na latinskom i latinici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30522ABB-A4C1-4EB0-9938-A620DF6DF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19C7195-5130-40D3-A36A-A01C3BA9C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0844" y="441145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8968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cigla, zgrada, kamen, kruh&#10;&#10;Opis je automatski generiran">
            <a:extLst>
              <a:ext uri="{FF2B5EF4-FFF2-40B4-BE49-F238E27FC236}">
                <a16:creationId xmlns:a16="http://schemas.microsoft.com/office/drawing/2014/main" xmlns="" id="{200AF24D-8236-4EA2-A310-B8A64A7CB6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6" r="-1" b="732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5E8D2E83-FB3A-40E7-A9E5-7AB389D61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199D9D0-40BD-477C-8435-4BE2119DA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600"/>
              <a:t>Razvoj pismenosti i kulture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3FC29951-50DD-4FA4-B723-CBA269AEC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hr-HR" sz="1800" dirty="0"/>
              <a:t>Glagoljski natpis Župe Dubrovačke iz XI. stoljeća</a:t>
            </a:r>
          </a:p>
          <a:p>
            <a:r>
              <a:rPr lang="hr-HR" sz="1800" dirty="0"/>
              <a:t>Tekst o gradnji crkve svetog Đurđa u mjestu Petrača.</a:t>
            </a:r>
          </a:p>
          <a:p>
            <a:endParaRPr lang="en-US" sz="1800" dirty="0"/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BC2E912B-AD7D-4D07-9F75-12983B9CF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0C367ED-44B7-420D-BFF3-2F2AF515E3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4234" y="518086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287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3256724" cy="510540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Razvoj pismenosti i kulture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2CE1D985-8E56-4D20-9839-FC821CCF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286B089-6BBD-47C8-8037-4087ACF5B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1751269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7CA2E88-2ABE-4CAE-9E0C-45F6BDCA05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434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814</Words>
  <Application>Microsoft Office PowerPoint</Application>
  <PresentationFormat>Custom</PresentationFormat>
  <Paragraphs>114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Razvoj pismenosti i obrazovanja na hrvatskom prostoru</vt:lpstr>
      <vt:lpstr>Slide 2</vt:lpstr>
      <vt:lpstr>Razvoj pismenosti i kulture  </vt:lpstr>
      <vt:lpstr>Razvoj pismenosti i kulture</vt:lpstr>
      <vt:lpstr>Razvoj pismenosti i kulture</vt:lpstr>
      <vt:lpstr>Razvoj pismenosti i kulture</vt:lpstr>
      <vt:lpstr>Razvoj pismenosti i kulture</vt:lpstr>
      <vt:lpstr>Razvoj pismenosti i kulture</vt:lpstr>
      <vt:lpstr>Razvoj pismenosti i kulture</vt:lpstr>
      <vt:lpstr>Razvoj pismenosti i kulture</vt:lpstr>
      <vt:lpstr>Razvoj pismenosti i kulture</vt:lpstr>
      <vt:lpstr>Napredak obrazovanja</vt:lpstr>
      <vt:lpstr>Napredak obrazovanja</vt:lpstr>
      <vt:lpstr>Napredak obrazovanja</vt:lpstr>
      <vt:lpstr>Napredak obrazovanja</vt:lpstr>
      <vt:lpstr>Napredak obrazovanja</vt:lpstr>
      <vt:lpstr>Napredak obrazovanja</vt:lpstr>
      <vt:lpstr>Napredak obrazovanja</vt:lpstr>
      <vt:lpstr>Napredak obrazovanja</vt:lpstr>
      <vt:lpstr>Napredak obrazovanja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pismenosti i obrazovanja na hrvatskom prostoru</dc:title>
  <dc:creator>Ivan Cuzic</dc:creator>
  <cp:lastModifiedBy>dvukelic</cp:lastModifiedBy>
  <cp:revision>3</cp:revision>
  <dcterms:created xsi:type="dcterms:W3CDTF">2020-08-09T17:07:32Z</dcterms:created>
  <dcterms:modified xsi:type="dcterms:W3CDTF">2020-08-18T11:29:10Z</dcterms:modified>
</cp:coreProperties>
</file>